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316" r:id="rId4"/>
    <p:sldId id="317" r:id="rId5"/>
    <p:sldId id="318" r:id="rId6"/>
    <p:sldId id="319" r:id="rId7"/>
    <p:sldId id="315" r:id="rId8"/>
  </p:sldIdLst>
  <p:sldSz cx="9144000" cy="5143500" type="screen16x9"/>
  <p:notesSz cx="6858000" cy="9144000"/>
  <p:embeddedFontLst>
    <p:embeddedFont>
      <p:font typeface="Arvo" panose="02020500000000000000" charset="0"/>
      <p:regular r:id="rId10"/>
      <p:bold r:id="rId11"/>
      <p:italic r:id="rId12"/>
      <p:boldItalic r:id="rId13"/>
    </p:embeddedFont>
    <p:embeddedFont>
      <p:font typeface="Roboto Condensed Light" panose="02020500000000000000" charset="0"/>
      <p:regular r:id="rId14"/>
      <p:bold r:id="rId15"/>
      <p:italic r:id="rId16"/>
      <p:boldItalic r:id="rId17"/>
    </p:embeddedFont>
    <p:embeddedFont>
      <p:font typeface="KaiTi" panose="02020500000000000000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Condensed" panose="0202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AABBA-4B7C-4A82-8B06-961ABD7A0216}">
  <a:tblStyle styleId="{3F6AABBA-4B7C-4A82-8B06-961ABD7A0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045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aseline="0">
                <a:latin typeface="Calibri" panose="020F0502020204030204" pitchFamily="34" charset="0"/>
                <a:ea typeface="KaiTi" panose="02010609060101010101" pitchFamily="49" charset="-122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aseline="0" dirty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aseline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 hasCustomPrompt="1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 hasCustomPrompt="1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30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 hasCustomPrompt="1"/>
          </p:nvPr>
        </p:nvSpPr>
        <p:spPr>
          <a:xfrm>
            <a:off x="814274" y="1537988"/>
            <a:ext cx="6803725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42900" lvl="0" indent="-342900">
              <a:spcBef>
                <a:spcPts val="0"/>
              </a:spcBef>
              <a:buSzPts val="2000"/>
              <a:buFont typeface="Wingdings" panose="05000000000000000000" pitchFamily="2" charset="2"/>
              <a:buChar char="l"/>
              <a:defRPr sz="24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marL="623888" marR="0" lvl="1" indent="-26511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Calibri" panose="020F0502020204030204" pitchFamily="34" charset="0"/>
              <a:buChar char="–"/>
              <a:defRPr lang="en-US" altLang="zh-TW" sz="2400" b="0" i="0" u="none" strike="noStrike" cap="none" baseline="0" dirty="0" smtClean="0">
                <a:solidFill>
                  <a:srgbClr val="263248"/>
                </a:solidFill>
                <a:latin typeface="Calibri" panose="020F0502020204030204" pitchFamily="34" charset="0"/>
                <a:ea typeface="KaiTi" panose="02010609060101010101" pitchFamily="49" charset="-122"/>
                <a:cs typeface="Roboto Condensed Light"/>
                <a:sym typeface="Roboto Condensed Light"/>
              </a:defRPr>
            </a:lvl2pPr>
            <a:lvl3pPr lvl="2">
              <a:spcBef>
                <a:spcPts val="0"/>
              </a:spcBef>
              <a:buSzPts val="2000"/>
              <a:buNone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lang="en-US" altLang="zh-TW" dirty="0"/>
          </a:p>
          <a:p>
            <a:pPr lvl="1"/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814998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1275606"/>
            <a:ext cx="7884368" cy="187220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sz="3200" dirty="0" smtClean="0">
                <a:latin typeface="KaiTi" panose="02010609060101010101" pitchFamily="49" charset="-122"/>
              </a:rPr>
              <a:t>中文題目  </a:t>
            </a:r>
            <a:r>
              <a:rPr lang="zh-TW" altLang="en-US" sz="3200" dirty="0" smtClean="0">
                <a:latin typeface="KaiTi" panose="02010609060101010101" pitchFamily="49" charset="-122"/>
              </a:rPr>
              <a:t>自動化預測空氣品質</a:t>
            </a:r>
            <a:r>
              <a:rPr lang="en-US" altLang="zh-TW" sz="3200" dirty="0" smtClean="0">
                <a:latin typeface="KaiTi" panose="02010609060101010101" pitchFamily="49" charset="-122"/>
              </a:rPr>
              <a:t>AQI</a:t>
            </a:r>
            <a:r>
              <a:rPr lang="en-US" altLang="zh-TW" sz="3200" dirty="0" smtClean="0">
                <a:latin typeface="KaiTi" panose="02010609060101010101" pitchFamily="49" charset="-122"/>
              </a:rPr>
              <a:t/>
            </a:r>
            <a:br>
              <a:rPr lang="en-US" altLang="zh-TW" sz="3200" dirty="0" smtClean="0">
                <a:latin typeface="KaiTi" panose="02010609060101010101" pitchFamily="49" charset="-122"/>
              </a:rPr>
            </a:br>
            <a:r>
              <a:rPr lang="en-US" altLang="zh-TW" sz="3200" dirty="0" smtClean="0">
                <a:latin typeface="KaiTi" panose="02010609060101010101" pitchFamily="49" charset="-122"/>
              </a:rPr>
              <a:t/>
            </a:r>
            <a:br>
              <a:rPr lang="en-US" altLang="zh-TW" sz="3200" dirty="0" smtClean="0">
                <a:latin typeface="KaiTi" panose="02010609060101010101" pitchFamily="49" charset="-122"/>
              </a:rPr>
            </a:br>
            <a:r>
              <a:rPr lang="zh-TW" altLang="zh-TW" sz="1600" dirty="0">
                <a:latin typeface="KaiTi" panose="02010609060101010101" pitchFamily="49" charset="-122"/>
              </a:rPr>
              <a:t/>
            </a:r>
            <a:br>
              <a:rPr lang="zh-TW" altLang="zh-TW" sz="1600" dirty="0">
                <a:latin typeface="KaiTi" panose="02010609060101010101" pitchFamily="49" charset="-122"/>
              </a:rPr>
            </a:br>
            <a:endParaRPr lang="zh-TW" altLang="zh-TW" sz="1600" dirty="0">
              <a:latin typeface="KaiTi" panose="02010609060101010101" pitchFamily="49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7504" y="233712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ENGLISH </a:t>
            </a:r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TITLE	 Automatically predicts air quality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504" y="2859782"/>
            <a:ext cx="46698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組別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第四組</a:t>
            </a:r>
            <a:endParaRPr lang="en-US" altLang="zh-TW" sz="1600" dirty="0" smtClean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專題學生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 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系級資電三 學號 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s04351034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姓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名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林瓏穎</a:t>
            </a:r>
            <a:endParaRPr lang="en-US" altLang="zh-TW" sz="1600" dirty="0" smtClean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級資電三 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學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號 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s04351035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姓名 徐偉軒</a:t>
            </a:r>
            <a:endParaRPr lang="en-US" altLang="zh-TW" sz="1600" dirty="0" smtClean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級資電三 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學號 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s04351048 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姓名 陳一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洋</a:t>
            </a:r>
            <a:endParaRPr lang="zh-TW" altLang="en-US" sz="1600" dirty="0">
              <a:latin typeface="+mj-lt"/>
              <a:ea typeface="KaiTi" panose="02010609060101010101" pitchFamily="49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1256" y="4259601"/>
            <a:ext cx="359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指導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教授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: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楊朝棟          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March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26</a:t>
            </a:r>
            <a:r>
              <a:rPr lang="en-US" altLang="zh-TW" sz="1600" b="1" baseline="30000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th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,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2018</a:t>
            </a:r>
            <a:endParaRPr lang="zh-TW" altLang="en-US" sz="1600" b="1" dirty="0">
              <a:solidFill>
                <a:schemeClr val="tx1"/>
              </a:solidFill>
              <a:latin typeface="Calibri" panose="020F0502020204030204" pitchFamily="34" charset="0"/>
              <a:ea typeface="KaiT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3200" dirty="0">
                <a:latin typeface="KaiTi" panose="02010609060101010101" pitchFamily="49" charset="-122"/>
              </a:rPr>
              <a:t>大綱</a:t>
            </a:r>
            <a:endParaRPr lang="en" sz="3200" dirty="0">
              <a:latin typeface="KaiTi" panose="02010609060101010101" pitchFamily="49" charset="-122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704856" cy="35636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研究動機及目的</a:t>
            </a:r>
            <a:endParaRPr lang="en-US" altLang="zh-TW" sz="2800" dirty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研究</a:t>
            </a: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背景</a:t>
            </a: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與相關研究</a:t>
            </a:r>
            <a:endParaRPr lang="en-US" altLang="zh-TW" dirty="0" smtClean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系統架構與研究方法</a:t>
            </a:r>
            <a:endParaRPr lang="en-US" altLang="zh-TW" sz="2800" dirty="0" smtClean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研究結果</a:t>
            </a:r>
            <a:endParaRPr lang="en-US" altLang="zh-TW" sz="2800" dirty="0" smtClean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參考資料</a:t>
            </a:r>
            <a:endParaRPr sz="2800" dirty="0">
              <a:solidFill>
                <a:schemeClr val="tx1"/>
              </a:solidFill>
              <a:latin typeface="KaiTi" panose="02010609060101010101" pitchFamily="49" charset="-122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TPOT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自動化特徵預處理和模型優化工具</a:t>
            </a:r>
            <a:endParaRPr lang="en-US" altLang="zh-TW" dirty="0" smtClean="0"/>
          </a:p>
          <a:p>
            <a:r>
              <a:rPr lang="zh-TW" altLang="en-US" dirty="0" smtClean="0"/>
              <a:t>使用遺傳算法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8310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TPOT—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r>
              <a:rPr lang="zh-TW" altLang="en-US" dirty="0" smtClean="0"/>
              <a:t>取自</a:t>
            </a:r>
            <a:r>
              <a:rPr lang="en-US" altLang="zh-TW" dirty="0"/>
              <a:t>UCI</a:t>
            </a:r>
            <a:r>
              <a:rPr lang="zh-TW" altLang="en-US" dirty="0"/>
              <a:t>開源數據</a:t>
            </a:r>
            <a:r>
              <a:rPr lang="zh-TW" altLang="en-US" dirty="0" smtClean="0"/>
              <a:t>集，預測個人年收入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9742"/>
            <a:ext cx="9144000" cy="10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7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TPOT—</a:t>
            </a:r>
            <a:r>
              <a:rPr lang="zh-TW" altLang="en-US" dirty="0"/>
              <a:t>實</a:t>
            </a:r>
            <a:r>
              <a:rPr lang="zh-TW" altLang="en-US" dirty="0" smtClean="0"/>
              <a:t>作程式碼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0" y="2067694"/>
            <a:ext cx="7848872" cy="139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TPOT—</a:t>
            </a:r>
            <a:r>
              <a:rPr lang="zh-TW" altLang="en-US" dirty="0"/>
              <a:t>實</a:t>
            </a:r>
            <a:r>
              <a:rPr lang="zh-TW" altLang="en-US" dirty="0" smtClean="0"/>
              <a:t>作結果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03535"/>
            <a:ext cx="8028384" cy="29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自動化機器學</a:t>
            </a:r>
            <a:r>
              <a:rPr lang="zh-TW" altLang="en-US" dirty="0"/>
              <a:t>習</a:t>
            </a:r>
            <a:r>
              <a:rPr lang="en-US" altLang="zh-CN" dirty="0" smtClean="0"/>
              <a:t>——TPOT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  <a:hlinkClick r:id="rId2"/>
              </a:rPr>
              <a:t>https</a:t>
            </a:r>
            <a:r>
              <a:rPr lang="en-US" altLang="zh-TW" dirty="0">
                <a:solidFill>
                  <a:schemeClr val="accent1"/>
                </a:solidFill>
                <a:hlinkClick r:id="rId2"/>
              </a:rPr>
              <a:t>://</a:t>
            </a:r>
            <a:r>
              <a:rPr lang="en-US" altLang="zh-TW" dirty="0" smtClean="0">
                <a:solidFill>
                  <a:schemeClr val="accent1"/>
                </a:solidFill>
                <a:hlinkClick r:id="rId2"/>
              </a:rPr>
              <a:t>zhuanlan.zhihu.com/p/28149981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CN" b="1" dirty="0"/>
              <a:t>TPOT</a:t>
            </a:r>
            <a:r>
              <a:rPr lang="zh-CN" altLang="en-US" b="1" dirty="0" smtClean="0"/>
              <a:t>：</a:t>
            </a:r>
            <a:r>
              <a:rPr lang="zh-TW" altLang="en-US" b="1" dirty="0" smtClean="0"/>
              <a:t>機器學習傻瓜式工作流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https://www.jianshu.com/p/2d7f1bbf2af2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zh-TW" altLang="en-US" b="1" dirty="0" smtClean="0"/>
              <a:t>自動化機器學習</a:t>
            </a:r>
            <a:r>
              <a:rPr lang="en-US" altLang="zh-CN" b="1" dirty="0" smtClean="0"/>
              <a:t>(</a:t>
            </a:r>
            <a:r>
              <a:rPr lang="en-US" altLang="zh-CN" b="1" dirty="0" err="1"/>
              <a:t>AutoML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http://www.sohu.com/a/194959844_747818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8315522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2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129</Words>
  <Application>Microsoft Office PowerPoint</Application>
  <PresentationFormat>如螢幕大小 (16:9)</PresentationFormat>
  <Paragraphs>33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Arial</vt:lpstr>
      <vt:lpstr>Arvo</vt:lpstr>
      <vt:lpstr>Roboto Condensed Light</vt:lpstr>
      <vt:lpstr>KaiTi</vt:lpstr>
      <vt:lpstr>Calibri</vt:lpstr>
      <vt:lpstr>Wingdings</vt:lpstr>
      <vt:lpstr>Roboto Condensed</vt:lpstr>
      <vt:lpstr>Salerio template</vt:lpstr>
      <vt:lpstr>中文題目  自動化預測空氣品質AQI   </vt:lpstr>
      <vt:lpstr>大綱</vt:lpstr>
      <vt:lpstr>TPOT</vt:lpstr>
      <vt:lpstr>TPOT—實作</vt:lpstr>
      <vt:lpstr>TPOT—實作程式碼</vt:lpstr>
      <vt:lpstr>TPOT—實作結果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結合空氣品質開放資料與Arduino感測器 資料於Facebook Messenger機器人實作</dc:title>
  <dc:creator>Yu Yun Wang</dc:creator>
  <cp:lastModifiedBy>User</cp:lastModifiedBy>
  <cp:revision>59</cp:revision>
  <dcterms:modified xsi:type="dcterms:W3CDTF">2018-03-31T12:26:04Z</dcterms:modified>
</cp:coreProperties>
</file>