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316" r:id="rId4"/>
    <p:sldId id="317" r:id="rId5"/>
    <p:sldId id="318" r:id="rId6"/>
    <p:sldId id="319" r:id="rId7"/>
    <p:sldId id="315" r:id="rId8"/>
    <p:sldId id="324" r:id="rId9"/>
    <p:sldId id="320" r:id="rId10"/>
    <p:sldId id="321" r:id="rId11"/>
    <p:sldId id="322" r:id="rId12"/>
    <p:sldId id="325" r:id="rId13"/>
    <p:sldId id="32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Condensed" panose="02020500000000000000" charset="0"/>
      <p:regular r:id="rId20"/>
      <p:bold r:id="rId21"/>
      <p:italic r:id="rId22"/>
      <p:boldItalic r:id="rId23"/>
    </p:embeddedFont>
    <p:embeddedFont>
      <p:font typeface="KaiTi" panose="02010609060101010101" pitchFamily="49" charset="-122"/>
      <p:regular r:id="rId24"/>
    </p:embeddedFont>
    <p:embeddedFont>
      <p:font typeface="Arvo" panose="02020500000000000000" charset="0"/>
      <p:regular r:id="rId25"/>
      <p:bold r:id="rId26"/>
      <p:italic r:id="rId27"/>
      <p:boldItalic r:id="rId28"/>
    </p:embeddedFont>
    <p:embeddedFont>
      <p:font typeface="Roboto Condensed Light" panose="02020500000000000000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6AABBA-4B7C-4A82-8B06-961ABD7A0216}">
  <a:tblStyle styleId="{3F6AABBA-4B7C-4A82-8B06-961ABD7A0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08" y="1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80459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aseline="0">
                <a:latin typeface="Calibri" panose="020F0502020204030204" pitchFamily="34" charset="0"/>
                <a:ea typeface="KaiTi" panose="02010609060101010101" pitchFamily="49" charset="-122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aseline="0" dirty="0">
                  <a:latin typeface="Calibri" panose="020F0502020204030204" pitchFamily="34" charset="0"/>
                  <a:ea typeface="KaiTi" panose="02010609060101010101" pitchFamily="49" charset="-122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aseline="0">
                  <a:latin typeface="Calibri" panose="020F0502020204030204" pitchFamily="34" charset="0"/>
                  <a:ea typeface="KaiTi" panose="02010609060101010101" pitchFamily="49" charset="-122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 hasCustomPrompt="1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r>
              <a:rPr lang="zh-TW" altLang="en-US" dirty="0"/>
              <a:t>測試</a:t>
            </a:r>
            <a:r>
              <a:rPr lang="en-US" altLang="zh-TW" dirty="0"/>
              <a:t>test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 hasCustomPrompt="1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30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r>
              <a:rPr lang="zh-TW" altLang="en-US" dirty="0"/>
              <a:t>測試</a:t>
            </a:r>
            <a:r>
              <a:rPr lang="en-US" altLang="zh-TW" dirty="0"/>
              <a:t>test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 hasCustomPrompt="1"/>
          </p:nvPr>
        </p:nvSpPr>
        <p:spPr>
          <a:xfrm>
            <a:off x="814274" y="1537988"/>
            <a:ext cx="6803725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42900" lvl="0" indent="-342900">
              <a:spcBef>
                <a:spcPts val="0"/>
              </a:spcBef>
              <a:buSzPts val="2000"/>
              <a:buFont typeface="Wingdings" panose="05000000000000000000" pitchFamily="2" charset="2"/>
              <a:buChar char="l"/>
              <a:defRPr sz="24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marL="623888" marR="0" lvl="1" indent="-26511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Calibri" panose="020F0502020204030204" pitchFamily="34" charset="0"/>
              <a:buChar char="–"/>
              <a:defRPr lang="en-US" altLang="zh-TW" sz="2400" b="0" i="0" u="none" strike="noStrike" cap="none" baseline="0" dirty="0" smtClean="0">
                <a:solidFill>
                  <a:srgbClr val="263248"/>
                </a:solidFill>
                <a:latin typeface="Calibri" panose="020F0502020204030204" pitchFamily="34" charset="0"/>
                <a:ea typeface="KaiTi" panose="02010609060101010101" pitchFamily="49" charset="-122"/>
                <a:cs typeface="Roboto Condensed Light"/>
                <a:sym typeface="Roboto Condensed Light"/>
              </a:defRPr>
            </a:lvl2pPr>
            <a:lvl3pPr lvl="2">
              <a:spcBef>
                <a:spcPts val="0"/>
              </a:spcBef>
              <a:buSzPts val="2000"/>
              <a:buNone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r>
              <a:rPr lang="zh-TW" altLang="en-US" dirty="0"/>
              <a:t>測試</a:t>
            </a:r>
            <a:r>
              <a:rPr lang="en-US" altLang="zh-TW" dirty="0"/>
              <a:t>test</a:t>
            </a:r>
          </a:p>
          <a:p>
            <a:pPr lvl="1"/>
            <a:r>
              <a:rPr lang="zh-TW" altLang="en-US" dirty="0"/>
              <a:t>測試</a:t>
            </a:r>
            <a:r>
              <a:rPr lang="en-US" altLang="zh-TW" dirty="0"/>
              <a:t>test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plotlib/matplotlib/issues/780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2814998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0" y="1275606"/>
            <a:ext cx="7884368" cy="187220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sz="3200" dirty="0">
                <a:latin typeface="KaiTi" panose="02010609060101010101" pitchFamily="49" charset="-122"/>
              </a:rPr>
              <a:t>中文題目  自動化預測空氣品質</a:t>
            </a:r>
            <a:r>
              <a:rPr lang="en-US" altLang="zh-TW" sz="3200" dirty="0">
                <a:latin typeface="KaiTi" panose="02010609060101010101" pitchFamily="49" charset="-122"/>
              </a:rPr>
              <a:t>AQI</a:t>
            </a:r>
            <a:br>
              <a:rPr lang="en-US" altLang="zh-TW" sz="3200" dirty="0">
                <a:latin typeface="KaiTi" panose="02010609060101010101" pitchFamily="49" charset="-122"/>
              </a:rPr>
            </a:br>
            <a:br>
              <a:rPr lang="en-US" altLang="zh-TW" sz="3200" dirty="0">
                <a:latin typeface="KaiTi" panose="02010609060101010101" pitchFamily="49" charset="-122"/>
              </a:rPr>
            </a:br>
            <a:br>
              <a:rPr lang="zh-TW" altLang="zh-TW" sz="1600" dirty="0">
                <a:latin typeface="KaiTi" panose="02010609060101010101" pitchFamily="49" charset="-122"/>
              </a:rPr>
            </a:br>
            <a:endParaRPr lang="zh-TW" altLang="zh-TW" sz="1600" dirty="0">
              <a:latin typeface="KaiTi" panose="02010609060101010101" pitchFamily="49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7504" y="2337126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ENGLISH TITLE	 Automatically predicts air quality</a:t>
            </a:r>
            <a:endParaRPr lang="zh-TW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7504" y="2859782"/>
            <a:ext cx="46698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組別</a:t>
            </a:r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: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第四組</a:t>
            </a:r>
            <a:endParaRPr lang="en-US" altLang="zh-TW" sz="1600" dirty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專題學生</a:t>
            </a:r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: 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系級資電三 學號 </a:t>
            </a:r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s04351034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 姓名 林瓏穎</a:t>
            </a:r>
            <a:endParaRPr lang="en-US" altLang="zh-TW" sz="1600" dirty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	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系級資電三 學號 </a:t>
            </a:r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s04351035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 姓名 徐偉軒</a:t>
            </a:r>
            <a:endParaRPr lang="en-US" altLang="zh-TW" sz="1600" dirty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	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系級資電三 學號 </a:t>
            </a:r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s04351048 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姓名 陳一洋</a:t>
            </a:r>
            <a:endParaRPr lang="zh-TW" altLang="en-US" sz="1600" dirty="0">
              <a:latin typeface="+mj-lt"/>
              <a:ea typeface="KaiTi" panose="02010609060101010101" pitchFamily="49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61256" y="4259601"/>
            <a:ext cx="33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指導教授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楊朝棟         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April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1,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2018</a:t>
            </a:r>
            <a:endParaRPr lang="zh-TW" altLang="en-US" sz="1600" b="1" dirty="0">
              <a:solidFill>
                <a:schemeClr val="tx1"/>
              </a:solidFill>
              <a:latin typeface="Calibri" panose="020F0502020204030204" pitchFamily="34" charset="0"/>
              <a:ea typeface="KaiTi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51E01-1D30-47C2-9601-58E370F4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code1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7A9216-EB07-4E40-A39E-67544C4CB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F1C139-4434-465D-B841-891B4B05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34780"/>
            <a:ext cx="6336703" cy="268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5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A07D0-2CA7-462B-AB3F-12030CDF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code2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18D4A8-C800-46D4-A06B-85912F519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6CC05C-C490-40DA-B78D-5E9F21F4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" y="1779662"/>
            <a:ext cx="8785365" cy="17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7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D5F12-689B-4F22-AE25-3D0ECE03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測站資料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99AF6D-D9D5-410F-9519-EF74F3D956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82AD308-14E0-4F78-BEBD-A17C0762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75606"/>
            <a:ext cx="5810404" cy="36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8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DF238-EC65-4FBF-805D-6809555E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BEA3CA-6270-4471-B16A-765589E5F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209600"/>
            <a:ext cx="6803725" cy="2724300"/>
          </a:xfrm>
        </p:spPr>
        <p:txBody>
          <a:bodyPr/>
          <a:lstStyle/>
          <a:p>
            <a:r>
              <a:rPr lang="en-US" altLang="zh-TW" dirty="0"/>
              <a:t>Errorcode1 https://github.com/matplotlib/basemap/blob/master/lib/mpl_toolkits/basemap/__init__.py#L1753</a:t>
            </a:r>
          </a:p>
          <a:p>
            <a:r>
              <a:rPr lang="en-US" altLang="zh-TW" dirty="0"/>
              <a:t>Errorcode2 </a:t>
            </a:r>
            <a:r>
              <a:rPr lang="en-US" altLang="zh-TW" dirty="0">
                <a:hlinkClick r:id="rId2"/>
              </a:rPr>
              <a:t>https://github.com/matplotlib/matplotlib/issues/7808</a:t>
            </a:r>
            <a:endParaRPr lang="en-US" altLang="zh-TW" dirty="0"/>
          </a:p>
          <a:p>
            <a:r>
              <a:rPr lang="zh-TW" altLang="en-US" dirty="0"/>
              <a:t>測站資料 </a:t>
            </a:r>
            <a:r>
              <a:rPr lang="en-US" altLang="zh-TW" dirty="0"/>
              <a:t>https://goo.gl/o58KB7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2A5954-D7D8-48CE-A837-8BCF143F9B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8122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3200" dirty="0">
                <a:latin typeface="KaiTi" panose="02010609060101010101" pitchFamily="49" charset="-122"/>
              </a:rPr>
              <a:t>大綱</a:t>
            </a:r>
            <a:endParaRPr lang="en" sz="3200" dirty="0">
              <a:latin typeface="KaiTi" panose="02010609060101010101" pitchFamily="49" charset="-122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55576" y="1347614"/>
            <a:ext cx="7704856" cy="356363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/>
            <a:r>
              <a:rPr lang="zh-TW" altLang="en-US" sz="2800" dirty="0">
                <a:solidFill>
                  <a:schemeClr val="tx1"/>
                </a:solidFill>
                <a:latin typeface="KaiTi" panose="02010609060101010101" pitchFamily="49" charset="-122"/>
              </a:rPr>
              <a:t>林瓏穎 </a:t>
            </a:r>
            <a:r>
              <a:rPr lang="en-US" altLang="zh-TW" sz="2800" dirty="0">
                <a:solidFill>
                  <a:schemeClr val="tx1"/>
                </a:solidFill>
                <a:latin typeface="KaiTi" panose="02010609060101010101" pitchFamily="49" charset="-122"/>
              </a:rPr>
              <a:t>TPOT</a:t>
            </a:r>
          </a:p>
          <a:p>
            <a:pPr marL="457200" indent="-457200"/>
            <a:r>
              <a:rPr lang="zh-TW" altLang="en-US" sz="2800" dirty="0">
                <a:solidFill>
                  <a:schemeClr val="tx1"/>
                </a:solidFill>
                <a:latin typeface="KaiTi" panose="02010609060101010101" pitchFamily="49" charset="-122"/>
              </a:rPr>
              <a:t>徐偉軒 </a:t>
            </a:r>
            <a:r>
              <a:rPr lang="en-US" altLang="zh-TW" sz="2800" dirty="0">
                <a:solidFill>
                  <a:schemeClr val="tx1"/>
                </a:solidFill>
                <a:latin typeface="KaiTi" panose="02010609060101010101" pitchFamily="49" charset="-122"/>
              </a:rPr>
              <a:t>python</a:t>
            </a:r>
            <a:r>
              <a:rPr lang="zh-TW" altLang="en-US" sz="2800" dirty="0">
                <a:solidFill>
                  <a:schemeClr val="tx1"/>
                </a:solidFill>
                <a:latin typeface="KaiTi" panose="02010609060101010101" pitchFamily="49" charset="-122"/>
              </a:rPr>
              <a:t>繪製台灣地圖</a:t>
            </a:r>
            <a:endParaRPr lang="en-US" altLang="zh-TW" sz="2800" dirty="0"/>
          </a:p>
          <a:p>
            <a:pPr marL="457200" indent="-457200"/>
            <a:r>
              <a:rPr lang="zh-TW" altLang="en-US" sz="2800" dirty="0">
                <a:solidFill>
                  <a:schemeClr val="tx1"/>
                </a:solidFill>
                <a:latin typeface="KaiTi" panose="02010609060101010101" pitchFamily="49" charset="-122"/>
              </a:rPr>
              <a:t>陳一洋</a:t>
            </a:r>
            <a:endParaRPr lang="en-US" altLang="zh-TW" sz="2800" dirty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0" indent="0">
              <a:buNone/>
            </a:pPr>
            <a:endParaRPr sz="2800" dirty="0">
              <a:solidFill>
                <a:schemeClr val="tx1"/>
              </a:solidFill>
              <a:latin typeface="KaiTi" panose="02010609060101010101" pitchFamily="49" charset="-122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TPOT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自動化特徵預處理和模型優化工具</a:t>
            </a:r>
            <a:endParaRPr lang="en-US" altLang="zh-TW" dirty="0"/>
          </a:p>
          <a:p>
            <a:r>
              <a:rPr lang="zh-TW" altLang="en-US" dirty="0"/>
              <a:t>使用遺傳算法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8310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TPOT—</a:t>
            </a:r>
            <a:r>
              <a:rPr lang="zh-TW" altLang="en-US" dirty="0"/>
              <a:t>實作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取自</a:t>
            </a:r>
            <a:r>
              <a:rPr lang="en-US" altLang="zh-TW" dirty="0"/>
              <a:t>UCI</a:t>
            </a:r>
            <a:r>
              <a:rPr lang="zh-TW" altLang="en-US" dirty="0"/>
              <a:t>開源數據集，預測個人年收入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9742"/>
            <a:ext cx="9144000" cy="10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7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TPOT—</a:t>
            </a:r>
            <a:r>
              <a:rPr lang="zh-TW" altLang="en-US" dirty="0"/>
              <a:t>實作程式碼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0" y="2067694"/>
            <a:ext cx="7848872" cy="139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4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TPOT—</a:t>
            </a:r>
            <a:r>
              <a:rPr lang="zh-TW" altLang="en-US" dirty="0"/>
              <a:t>實作結果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03535"/>
            <a:ext cx="8028384" cy="29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自動化機器學習</a:t>
            </a:r>
            <a:r>
              <a:rPr lang="en-US" altLang="zh-CN" dirty="0"/>
              <a:t>——TPOT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  <a:hlinkClick r:id="rId2"/>
              </a:rPr>
              <a:t>https://zhuanlan.zhihu.com/p/28149981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CN" b="1" dirty="0"/>
              <a:t>TPOT</a:t>
            </a:r>
            <a:r>
              <a:rPr lang="zh-CN" altLang="en-US" b="1" dirty="0"/>
              <a:t>：</a:t>
            </a:r>
            <a:r>
              <a:rPr lang="zh-TW" altLang="en-US" b="1" dirty="0"/>
              <a:t>機器學習傻瓜式工作流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https://www.jianshu.com/p/2d7f1bbf2af2</a:t>
            </a:r>
          </a:p>
          <a:p>
            <a:r>
              <a:rPr lang="zh-TW" altLang="en-US" b="1" dirty="0"/>
              <a:t>自動化機器學習</a:t>
            </a:r>
            <a:r>
              <a:rPr lang="en-US" altLang="zh-CN" b="1" dirty="0"/>
              <a:t>(</a:t>
            </a:r>
            <a:r>
              <a:rPr lang="en-US" altLang="zh-CN" b="1" dirty="0" err="1"/>
              <a:t>AutoML</a:t>
            </a:r>
            <a:r>
              <a:rPr lang="en-US" altLang="zh-CN" b="1" dirty="0"/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http://www.sohu.com/a/194959844_747818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8315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1E62C-C6F4-4EF7-B0E1-2C456E57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F07AA1-DD3D-40BF-9FE2-9ACAFDEFD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繪製台灣地圖並補上各縣市邊界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再標上各測站位置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D850EF-9B0C-4121-BB02-1D1CC3E31E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6669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66372-9CE2-453A-9A88-F81BD342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Mpl_toolkits.basemap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0FE111-1EBA-4554-9F6C-C3849FEE66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33B9B5-F613-4C13-A3E9-61916C4FC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7654"/>
            <a:ext cx="2265842" cy="27243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FBF3A6-C850-4760-ADC2-F810C1BE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238" y="1660105"/>
            <a:ext cx="2265842" cy="277184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2424D6A-8286-4870-884E-2FEFBB9B4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660105"/>
            <a:ext cx="2257659" cy="27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3881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自訂 2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235</Words>
  <Application>Microsoft Office PowerPoint</Application>
  <PresentationFormat>如螢幕大小 (16:9)</PresentationFormat>
  <Paragraphs>48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</vt:lpstr>
      <vt:lpstr>Calibri</vt:lpstr>
      <vt:lpstr>Roboto Condensed</vt:lpstr>
      <vt:lpstr>Wingdings</vt:lpstr>
      <vt:lpstr>KaiTi</vt:lpstr>
      <vt:lpstr>Arvo</vt:lpstr>
      <vt:lpstr>Roboto Condensed Light</vt:lpstr>
      <vt:lpstr>Salerio template</vt:lpstr>
      <vt:lpstr>中文題目  自動化預測空氣品質AQI   </vt:lpstr>
      <vt:lpstr>大綱</vt:lpstr>
      <vt:lpstr>TPOT</vt:lpstr>
      <vt:lpstr>TPOT—實作</vt:lpstr>
      <vt:lpstr>TPOT—實作程式碼</vt:lpstr>
      <vt:lpstr>TPOT—實作結果</vt:lpstr>
      <vt:lpstr>參考資料</vt:lpstr>
      <vt:lpstr>製圖</vt:lpstr>
      <vt:lpstr>Mpl_toolkits.basemap</vt:lpstr>
      <vt:lpstr>Error code1</vt:lpstr>
      <vt:lpstr>Error code2</vt:lpstr>
      <vt:lpstr>測站資料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結合空氣品質開放資料與Arduino感測器 資料於Facebook Messenger機器人實作</dc:title>
  <dc:creator>Yu Yun Wang</dc:creator>
  <cp:lastModifiedBy>偉軒徐</cp:lastModifiedBy>
  <cp:revision>62</cp:revision>
  <dcterms:modified xsi:type="dcterms:W3CDTF">2018-04-01T11:40:32Z</dcterms:modified>
</cp:coreProperties>
</file>