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4D54-CA94-4790-ABDB-C9AAAC615979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F30E-AE50-4B57-94A0-031FFFFCD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23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4D54-CA94-4790-ABDB-C9AAAC615979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F30E-AE50-4B57-94A0-031FFFFCD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0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4D54-CA94-4790-ABDB-C9AAAC615979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F30E-AE50-4B57-94A0-031FFFFCD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4D54-CA94-4790-ABDB-C9AAAC615979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F30E-AE50-4B57-94A0-031FFFFCD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15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4D54-CA94-4790-ABDB-C9AAAC615979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F30E-AE50-4B57-94A0-031FFFFCD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4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4D54-CA94-4790-ABDB-C9AAAC615979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F30E-AE50-4B57-94A0-031FFFFCD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1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4D54-CA94-4790-ABDB-C9AAAC615979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F30E-AE50-4B57-94A0-031FFFFCD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9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4D54-CA94-4790-ABDB-C9AAAC615979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F30E-AE50-4B57-94A0-031FFFFCD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6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4D54-CA94-4790-ABDB-C9AAAC615979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F30E-AE50-4B57-94A0-031FFFFCD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0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4D54-CA94-4790-ABDB-C9AAAC615979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F30E-AE50-4B57-94A0-031FFFFCD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5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4D54-CA94-4790-ABDB-C9AAAC615979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F30E-AE50-4B57-94A0-031FFFFCD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49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4D54-CA94-4790-ABDB-C9AAAC615979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9F30E-AE50-4B57-94A0-031FFFFCD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8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66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894" y="5301208"/>
            <a:ext cx="43893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테이블 </a:t>
            </a:r>
            <a:r>
              <a:rPr lang="en-US" altLang="ko-KR" sz="1500" dirty="0" smtClean="0"/>
              <a:t>: 17</a:t>
            </a:r>
            <a:r>
              <a:rPr lang="ko-KR" altLang="en-US" sz="1500" dirty="0" smtClean="0"/>
              <a:t>행 </a:t>
            </a:r>
            <a:r>
              <a:rPr lang="en-US" altLang="ko-KR" sz="1500" dirty="0" smtClean="0"/>
              <a:t>6</a:t>
            </a:r>
            <a:r>
              <a:rPr lang="ko-KR" altLang="en-US" sz="1500" dirty="0" smtClean="0"/>
              <a:t>열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텍스트 색상코드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숫자 </a:t>
            </a:r>
            <a:r>
              <a:rPr lang="en-US" altLang="ko-KR" sz="1500" dirty="0" smtClean="0"/>
              <a:t>- #faec8b,   </a:t>
            </a:r>
            <a:r>
              <a:rPr lang="ko-KR" altLang="en-US" sz="1500" dirty="0" smtClean="0"/>
              <a:t>단위 </a:t>
            </a:r>
            <a:r>
              <a:rPr lang="en-US" altLang="ko-KR" sz="1500" dirty="0" smtClean="0"/>
              <a:t>- #</a:t>
            </a:r>
            <a:r>
              <a:rPr lang="en-US" altLang="ko-KR" sz="1500" dirty="0" err="1" smtClean="0"/>
              <a:t>ffffff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전체 배경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개 파일 </a:t>
            </a:r>
            <a:r>
              <a:rPr lang="en-US" altLang="ko-KR" sz="1500" dirty="0" smtClean="0"/>
              <a:t>: bg.jpg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 smtClean="0"/>
              <a:t>폰트체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: </a:t>
            </a:r>
            <a:r>
              <a:rPr lang="ko-KR" altLang="en-US" sz="1500" dirty="0" err="1" smtClean="0"/>
              <a:t>나눔바른고딕</a:t>
            </a:r>
            <a:endParaRPr lang="en-US" altLang="ko-KR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544324"/>
            <a:ext cx="100540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텍스트 처리</a:t>
            </a:r>
            <a:endParaRPr lang="ko-KR" altLang="en-US" sz="12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1544955" y="682824"/>
            <a:ext cx="578773" cy="29790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75655" y="124262"/>
            <a:ext cx="71526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</a:t>
            </a:r>
            <a:r>
              <a:rPr lang="en-US" altLang="ko-KR" sz="12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itle.jpg</a:t>
            </a:r>
            <a:endParaRPr lang="ko-KR" altLang="en-US" sz="12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" name="직선 화살표 연결선 9"/>
          <p:cNvCxnSpPr>
            <a:stCxn id="9" idx="3"/>
          </p:cNvCxnSpPr>
          <p:nvPr/>
        </p:nvCxnSpPr>
        <p:spPr>
          <a:xfrm>
            <a:off x="2590915" y="262762"/>
            <a:ext cx="404081" cy="2837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95564" y="63877"/>
            <a:ext cx="83869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since.jpg</a:t>
            </a:r>
            <a:endParaRPr lang="ko-KR" altLang="en-US" sz="12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5" name="직선 화살표 연결선 14"/>
          <p:cNvCxnSpPr>
            <a:stCxn id="14" idx="3"/>
          </p:cNvCxnSpPr>
          <p:nvPr/>
        </p:nvCxnSpPr>
        <p:spPr>
          <a:xfrm>
            <a:off x="6734255" y="202377"/>
            <a:ext cx="280650" cy="1538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2341084"/>
            <a:ext cx="145905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left_title1~14.png</a:t>
            </a:r>
            <a:endParaRPr lang="ko-KR" altLang="en-US" sz="12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8" name="직선 화살표 연결선 17"/>
          <p:cNvCxnSpPr>
            <a:stCxn id="17" idx="2"/>
          </p:cNvCxnSpPr>
          <p:nvPr/>
        </p:nvCxnSpPr>
        <p:spPr>
          <a:xfrm>
            <a:off x="729527" y="2618083"/>
            <a:ext cx="818137" cy="109894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57278" y="1763281"/>
            <a:ext cx="69442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bar.jpg</a:t>
            </a:r>
            <a:endParaRPr lang="ko-KR" altLang="en-US" sz="12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7812360" y="2055669"/>
            <a:ext cx="504056" cy="43160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79170" y="1196752"/>
            <a:ext cx="10935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Sub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_title1~3.jpg</a:t>
            </a:r>
            <a:endParaRPr lang="ko-KR" altLang="en-US" sz="12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6" name="직선 화살표 연결선 25"/>
          <p:cNvCxnSpPr>
            <a:stCxn id="25" idx="0"/>
          </p:cNvCxnSpPr>
          <p:nvPr/>
        </p:nvCxnSpPr>
        <p:spPr>
          <a:xfrm flipH="1" flipV="1">
            <a:off x="7812362" y="1020788"/>
            <a:ext cx="713593" cy="1759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40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37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15</cp:revision>
  <dcterms:created xsi:type="dcterms:W3CDTF">2017-12-06T01:53:27Z</dcterms:created>
  <dcterms:modified xsi:type="dcterms:W3CDTF">2017-12-06T02:37:49Z</dcterms:modified>
</cp:coreProperties>
</file>