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22"/>
  </p:notesMasterIdLst>
  <p:sldIdLst>
    <p:sldId id="256" r:id="rId2"/>
    <p:sldId id="257" r:id="rId3"/>
    <p:sldId id="347" r:id="rId4"/>
    <p:sldId id="260" r:id="rId5"/>
    <p:sldId id="358" r:id="rId6"/>
    <p:sldId id="348" r:id="rId7"/>
    <p:sldId id="359" r:id="rId8"/>
    <p:sldId id="349" r:id="rId9"/>
    <p:sldId id="351" r:id="rId10"/>
    <p:sldId id="352" r:id="rId11"/>
    <p:sldId id="265" r:id="rId12"/>
    <p:sldId id="353" r:id="rId13"/>
    <p:sldId id="354" r:id="rId14"/>
    <p:sldId id="355" r:id="rId15"/>
    <p:sldId id="356" r:id="rId16"/>
    <p:sldId id="360" r:id="rId17"/>
    <p:sldId id="361" r:id="rId18"/>
    <p:sldId id="362" r:id="rId19"/>
    <p:sldId id="363" r:id="rId20"/>
    <p:sldId id="357" r:id="rId21"/>
  </p:sldIdLst>
  <p:sldSz cx="9144000" cy="5143500" type="screen16x9"/>
  <p:notesSz cx="6858000" cy="9144000"/>
  <p:embeddedFontLst>
    <p:embeddedFont>
      <p:font typeface="Crimson Text" panose="020B0604020202020204" charset="0"/>
      <p:regular r:id="rId23"/>
      <p:bold r:id="rId24"/>
      <p:italic r:id="rId25"/>
      <p:boldItalic r:id="rId26"/>
    </p:embeddedFont>
    <p:embeddedFont>
      <p:font typeface="Lato" panose="020B0604020202020204" charset="0"/>
      <p:regular r:id="rId27"/>
      <p:bold r:id="rId28"/>
      <p:italic r:id="rId29"/>
      <p:boldItalic r:id="rId30"/>
    </p:embeddedFont>
    <p:embeddedFont>
      <p:font typeface="Montserrat" panose="020B0604020202020204" charset="0"/>
      <p:regular r:id="rId31"/>
      <p:bold r:id="rId32"/>
      <p:italic r:id="rId33"/>
      <p:boldItalic r:id="rId34"/>
    </p:embeddedFont>
    <p:embeddedFont>
      <p:font typeface="Vidaloka" panose="020B0604020202020204"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8C1D80-A0DC-437C-B006-F2AB8EF807B5}">
  <a:tblStyle styleId="{AB8C1D80-A0DC-437C-B006-F2AB8EF807B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05aad17dc0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05aad17dc0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1122500" y="1073000"/>
            <a:ext cx="6899100" cy="2856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cxnSp>
        <p:nvCxnSpPr>
          <p:cNvPr id="50" name="Google Shape;50;p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1" name="Google Shape;51;p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2" name="Google Shape;52;p8"/>
          <p:cNvCxnSpPr/>
          <p:nvPr/>
        </p:nvCxnSpPr>
        <p:spPr>
          <a:xfrm flipH="1">
            <a:off x="7093250" y="3935075"/>
            <a:ext cx="2332800" cy="1347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53" name="Google Shape;53;p8"/>
          <p:cNvCxnSpPr/>
          <p:nvPr/>
        </p:nvCxnSpPr>
        <p:spPr>
          <a:xfrm flipH="1">
            <a:off x="-420450" y="-121600"/>
            <a:ext cx="2332800" cy="1347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2410500" y="2808253"/>
            <a:ext cx="4323000" cy="49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15" name="Google Shape;115;p15"/>
          <p:cNvSpPr txBox="1">
            <a:spLocks noGrp="1"/>
          </p:cNvSpPr>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16" name="Google Shape;116;p1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7" name="Google Shape;117;p1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2">
  <p:cSld name="CUSTOM_14">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xfrm>
            <a:off x="3742850" y="1549875"/>
            <a:ext cx="4545000" cy="1291200"/>
          </a:xfrm>
          <a:prstGeom prst="rect">
            <a:avLst/>
          </a:prstGeom>
        </p:spPr>
        <p:txBody>
          <a:bodyPr spcFirstLastPara="1" wrap="square" lIns="91425" tIns="91425" rIns="91425" bIns="91425" anchor="t" anchorCtr="0">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a:endParaRPr/>
          </a:p>
        </p:txBody>
      </p:sp>
      <p:sp>
        <p:nvSpPr>
          <p:cNvPr id="139" name="Google Shape;139;p19"/>
          <p:cNvSpPr txBox="1">
            <a:spLocks noGrp="1"/>
          </p:cNvSpPr>
          <p:nvPr>
            <p:ph type="subTitle" idx="1"/>
          </p:nvPr>
        </p:nvSpPr>
        <p:spPr>
          <a:xfrm>
            <a:off x="3742850" y="3039213"/>
            <a:ext cx="4545000" cy="55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cxnSp>
        <p:nvCxnSpPr>
          <p:cNvPr id="140" name="Google Shape;140;p1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1" name="Google Shape;141;p1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2" name="Google Shape;142;p19"/>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3" name="Google Shape;143;p19"/>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4" name="Google Shape;144;p19"/>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5" name="Google Shape;145;p19"/>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8" r:id="rId4"/>
    <p:sldLayoutId id="2147483661" r:id="rId5"/>
    <p:sldLayoutId id="2147483665" r:id="rId6"/>
    <p:sldLayoutId id="2147483696" r:id="rId7"/>
    <p:sldLayoutId id="2147483697" r:id="rId8"/>
    <p:sldLayoutId id="2147483698" r:id="rId9"/>
    <p:sldLayoutId id="214748369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p>
            <a:pPr lvl="0"/>
            <a:r>
              <a:rPr lang="en-ID" sz="4000" dirty="0"/>
              <a:t>Whitebox Testing, Unit Testing, dan CI/CD </a:t>
            </a:r>
            <a:r>
              <a:rPr lang="en-ID" sz="4000" dirty="0" err="1"/>
              <a:t>dalam</a:t>
            </a:r>
            <a:r>
              <a:rPr lang="en-ID" sz="4000" dirty="0"/>
              <a:t> Python</a:t>
            </a:r>
            <a:endParaRPr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FB8A4-BF61-2D51-F0B2-B0958D0E3CFC}"/>
              </a:ext>
            </a:extLst>
          </p:cNvPr>
          <p:cNvSpPr>
            <a:spLocks noGrp="1"/>
          </p:cNvSpPr>
          <p:nvPr>
            <p:ph type="title"/>
          </p:nvPr>
        </p:nvSpPr>
        <p:spPr/>
        <p:txBody>
          <a:bodyPr/>
          <a:lstStyle/>
          <a:p>
            <a:r>
              <a:rPr lang="en-ID" sz="2000" dirty="0" err="1"/>
              <a:t>Contoh</a:t>
            </a:r>
            <a:r>
              <a:rPr lang="en-ID" sz="2000" dirty="0"/>
              <a:t> </a:t>
            </a:r>
            <a:r>
              <a:rPr lang="en-ID" sz="2000" dirty="0" err="1"/>
              <a:t>Implementasi</a:t>
            </a:r>
            <a:r>
              <a:rPr lang="en-ID" sz="2000" dirty="0"/>
              <a:t> di Python</a:t>
            </a:r>
          </a:p>
        </p:txBody>
      </p:sp>
      <p:sp>
        <p:nvSpPr>
          <p:cNvPr id="3" name="Text Placeholder 2">
            <a:extLst>
              <a:ext uri="{FF2B5EF4-FFF2-40B4-BE49-F238E27FC236}">
                <a16:creationId xmlns:a16="http://schemas.microsoft.com/office/drawing/2014/main" id="{40EEAC96-2912-A798-D675-F063CB323CE7}"/>
              </a:ext>
            </a:extLst>
          </p:cNvPr>
          <p:cNvSpPr>
            <a:spLocks noGrp="1"/>
          </p:cNvSpPr>
          <p:nvPr>
            <p:ph type="body" idx="1"/>
          </p:nvPr>
        </p:nvSpPr>
        <p:spPr/>
        <p:txBody>
          <a:bodyPr/>
          <a:lstStyle/>
          <a:p>
            <a:r>
              <a:rPr lang="en-ID" b="1" dirty="0">
                <a:effectLst/>
              </a:rPr>
              <a:t>Whitebox Testing</a:t>
            </a:r>
            <a:endParaRPr lang="en-ID" b="1" dirty="0"/>
          </a:p>
          <a:p>
            <a:pPr marL="114300" indent="0">
              <a:buNone/>
            </a:pPr>
            <a:r>
              <a:rPr lang="en-ID" dirty="0" err="1">
                <a:effectLst/>
              </a:rPr>
              <a:t>Contoh</a:t>
            </a:r>
            <a:r>
              <a:rPr lang="en-ID" dirty="0">
                <a:effectLst/>
              </a:rPr>
              <a:t> </a:t>
            </a:r>
            <a:r>
              <a:rPr lang="en-ID" dirty="0" err="1">
                <a:effectLst/>
              </a:rPr>
              <a:t>implementasi</a:t>
            </a:r>
            <a:r>
              <a:rPr lang="en-ID" dirty="0">
                <a:effectLst/>
              </a:rPr>
              <a:t> </a:t>
            </a:r>
            <a:r>
              <a:rPr lang="en-ID" dirty="0" err="1">
                <a:effectLst/>
              </a:rPr>
              <a:t>whitebox</a:t>
            </a:r>
            <a:r>
              <a:rPr lang="en-ID" dirty="0">
                <a:effectLst/>
              </a:rPr>
              <a:t> testing di Python </a:t>
            </a:r>
            <a:r>
              <a:rPr lang="en-ID" dirty="0" err="1">
                <a:effectLst/>
              </a:rPr>
              <a:t>dapat</a:t>
            </a:r>
            <a:r>
              <a:rPr lang="en-ID" dirty="0">
                <a:effectLst/>
              </a:rPr>
              <a:t> </a:t>
            </a:r>
            <a:r>
              <a:rPr lang="en-ID" dirty="0" err="1">
                <a:effectLst/>
              </a:rPr>
              <a:t>dilakukan</a:t>
            </a:r>
            <a:r>
              <a:rPr lang="en-ID" dirty="0">
                <a:effectLst/>
              </a:rPr>
              <a:t> </a:t>
            </a:r>
            <a:r>
              <a:rPr lang="en-ID" dirty="0" err="1">
                <a:effectLst/>
              </a:rPr>
              <a:t>dengan</a:t>
            </a:r>
            <a:r>
              <a:rPr lang="en-ID" dirty="0">
                <a:effectLst/>
              </a:rPr>
              <a:t> </a:t>
            </a:r>
            <a:r>
              <a:rPr lang="en-ID" dirty="0" err="1">
                <a:effectLst/>
              </a:rPr>
              <a:t>menggunakan</a:t>
            </a:r>
            <a:r>
              <a:rPr lang="en-ID" dirty="0">
                <a:effectLst/>
              </a:rPr>
              <a:t> library </a:t>
            </a:r>
            <a:r>
              <a:rPr lang="en-ID" dirty="0" err="1">
                <a:effectLst/>
              </a:rPr>
              <a:t>seperti</a:t>
            </a:r>
            <a:r>
              <a:rPr lang="en-ID" dirty="0">
                <a:effectLst/>
              </a:rPr>
              <a:t> </a:t>
            </a:r>
            <a:r>
              <a:rPr lang="en-ID" dirty="0" err="1">
                <a:effectLst/>
              </a:rPr>
              <a:t>unittest</a:t>
            </a:r>
            <a:r>
              <a:rPr lang="en-ID" dirty="0">
                <a:effectLst/>
              </a:rPr>
              <a:t> dan </a:t>
            </a:r>
            <a:r>
              <a:rPr lang="en-ID" dirty="0" err="1">
                <a:effectLst/>
              </a:rPr>
              <a:t>pytest</a:t>
            </a:r>
            <a:r>
              <a:rPr lang="en-ID" dirty="0">
                <a:effectLst/>
              </a:rPr>
              <a:t>. </a:t>
            </a:r>
            <a:r>
              <a:rPr lang="en-ID" dirty="0" err="1">
                <a:effectLst/>
              </a:rPr>
              <a:t>Dalam</a:t>
            </a:r>
            <a:r>
              <a:rPr lang="en-ID" dirty="0">
                <a:effectLst/>
              </a:rPr>
              <a:t> </a:t>
            </a:r>
            <a:r>
              <a:rPr lang="en-ID" dirty="0" err="1">
                <a:effectLst/>
              </a:rPr>
              <a:t>contoh</a:t>
            </a:r>
            <a:r>
              <a:rPr lang="en-ID" dirty="0">
                <a:effectLst/>
              </a:rPr>
              <a:t> </a:t>
            </a:r>
            <a:r>
              <a:rPr lang="en-ID" dirty="0" err="1">
                <a:effectLst/>
              </a:rPr>
              <a:t>ini</a:t>
            </a:r>
            <a:r>
              <a:rPr lang="en-ID" dirty="0">
                <a:effectLst/>
              </a:rPr>
              <a:t>, </a:t>
            </a:r>
            <a:r>
              <a:rPr lang="en-ID" dirty="0" err="1">
                <a:effectLst/>
              </a:rPr>
              <a:t>kita</a:t>
            </a:r>
            <a:r>
              <a:rPr lang="en-ID" dirty="0">
                <a:effectLst/>
              </a:rPr>
              <a:t> </a:t>
            </a:r>
            <a:r>
              <a:rPr lang="en-ID" dirty="0" err="1">
                <a:effectLst/>
              </a:rPr>
              <a:t>akan</a:t>
            </a:r>
            <a:r>
              <a:rPr lang="en-ID" dirty="0">
                <a:effectLst/>
              </a:rPr>
              <a:t> </a:t>
            </a:r>
            <a:r>
              <a:rPr lang="en-ID" dirty="0" err="1">
                <a:effectLst/>
              </a:rPr>
              <a:t>menggunakan</a:t>
            </a:r>
            <a:r>
              <a:rPr lang="en-ID" dirty="0">
                <a:effectLst/>
              </a:rPr>
              <a:t> library </a:t>
            </a:r>
            <a:r>
              <a:rPr lang="en-ID" dirty="0" err="1">
                <a:effectLst/>
              </a:rPr>
              <a:t>unittest</a:t>
            </a:r>
            <a:r>
              <a:rPr lang="en-ID" dirty="0">
                <a:effectLst/>
              </a:rPr>
              <a:t>.</a:t>
            </a:r>
            <a:endParaRPr lang="en-ID" dirty="0"/>
          </a:p>
          <a:p>
            <a:pPr marL="114300" indent="0">
              <a:buNone/>
            </a:pPr>
            <a:endParaRPr lang="en-ID" dirty="0"/>
          </a:p>
          <a:p>
            <a:pPr marL="114300" indent="0">
              <a:buNone/>
            </a:pPr>
            <a:endParaRPr lang="en-ID" dirty="0"/>
          </a:p>
          <a:p>
            <a:r>
              <a:rPr lang="en-US" b="1" dirty="0">
                <a:effectLst/>
              </a:rPr>
              <a:t>Unit Testing</a:t>
            </a:r>
            <a:endParaRPr lang="en-US" b="1" dirty="0"/>
          </a:p>
          <a:p>
            <a:pPr marL="114300" indent="0">
              <a:buNone/>
            </a:pPr>
            <a:r>
              <a:rPr lang="en-US" dirty="0" err="1">
                <a:effectLst/>
              </a:rPr>
              <a:t>Contoh</a:t>
            </a:r>
            <a:r>
              <a:rPr lang="en-US" dirty="0">
                <a:effectLst/>
              </a:rPr>
              <a:t> </a:t>
            </a:r>
            <a:r>
              <a:rPr lang="en-US" dirty="0" err="1">
                <a:effectLst/>
              </a:rPr>
              <a:t>implementasi</a:t>
            </a:r>
            <a:r>
              <a:rPr lang="en-US" dirty="0">
                <a:effectLst/>
              </a:rPr>
              <a:t> unit testing di Python juga </a:t>
            </a:r>
            <a:r>
              <a:rPr lang="en-US" dirty="0" err="1">
                <a:effectLst/>
              </a:rPr>
              <a:t>dapat</a:t>
            </a:r>
            <a:r>
              <a:rPr lang="en-US" dirty="0">
                <a:effectLst/>
              </a:rPr>
              <a:t> </a:t>
            </a:r>
            <a:r>
              <a:rPr lang="en-US" dirty="0" err="1">
                <a:effectLst/>
              </a:rPr>
              <a:t>dilakukan</a:t>
            </a:r>
            <a:r>
              <a:rPr lang="en-US" dirty="0">
                <a:effectLst/>
              </a:rPr>
              <a:t> </a:t>
            </a:r>
            <a:r>
              <a:rPr lang="en-US" dirty="0" err="1">
                <a:effectLst/>
              </a:rPr>
              <a:t>dengan</a:t>
            </a:r>
            <a:r>
              <a:rPr lang="en-US" dirty="0">
                <a:effectLst/>
              </a:rPr>
              <a:t> </a:t>
            </a:r>
            <a:r>
              <a:rPr lang="en-US" dirty="0" err="1">
                <a:effectLst/>
              </a:rPr>
              <a:t>menggunakan</a:t>
            </a:r>
            <a:r>
              <a:rPr lang="en-US" dirty="0">
                <a:effectLst/>
              </a:rPr>
              <a:t> library </a:t>
            </a:r>
            <a:r>
              <a:rPr lang="en-US" dirty="0" err="1">
                <a:effectLst/>
              </a:rPr>
              <a:t>unittest</a:t>
            </a:r>
            <a:r>
              <a:rPr lang="en-US" dirty="0">
                <a:effectLst/>
              </a:rPr>
              <a:t> dan </a:t>
            </a:r>
            <a:r>
              <a:rPr lang="en-US" dirty="0" err="1">
                <a:effectLst/>
              </a:rPr>
              <a:t>pytest</a:t>
            </a:r>
            <a:r>
              <a:rPr lang="en-US" dirty="0">
                <a:effectLst/>
              </a:rPr>
              <a:t>. </a:t>
            </a:r>
            <a:r>
              <a:rPr lang="en-US" dirty="0" err="1">
                <a:effectLst/>
              </a:rPr>
              <a:t>Dalam</a:t>
            </a:r>
            <a:r>
              <a:rPr lang="en-US" dirty="0">
                <a:effectLst/>
              </a:rPr>
              <a:t> </a:t>
            </a:r>
            <a:r>
              <a:rPr lang="en-US" dirty="0" err="1">
                <a:effectLst/>
              </a:rPr>
              <a:t>contoh</a:t>
            </a:r>
            <a:r>
              <a:rPr lang="en-US" dirty="0">
                <a:effectLst/>
              </a:rPr>
              <a:t> </a:t>
            </a:r>
            <a:r>
              <a:rPr lang="en-US" dirty="0" err="1">
                <a:effectLst/>
              </a:rPr>
              <a:t>ini</a:t>
            </a:r>
            <a:r>
              <a:rPr lang="en-US" dirty="0">
                <a:effectLst/>
              </a:rPr>
              <a:t>, </a:t>
            </a:r>
            <a:r>
              <a:rPr lang="en-US" dirty="0" err="1">
                <a:effectLst/>
              </a:rPr>
              <a:t>kita</a:t>
            </a:r>
            <a:r>
              <a:rPr lang="en-US" dirty="0">
                <a:effectLst/>
              </a:rPr>
              <a:t> </a:t>
            </a:r>
            <a:r>
              <a:rPr lang="en-US" dirty="0" err="1">
                <a:effectLst/>
              </a:rPr>
              <a:t>akan</a:t>
            </a:r>
            <a:r>
              <a:rPr lang="en-US" dirty="0">
                <a:effectLst/>
              </a:rPr>
              <a:t> </a:t>
            </a:r>
            <a:r>
              <a:rPr lang="en-US" dirty="0" err="1">
                <a:effectLst/>
              </a:rPr>
              <a:t>menggunakan</a:t>
            </a:r>
            <a:r>
              <a:rPr lang="en-US" dirty="0">
                <a:effectLst/>
              </a:rPr>
              <a:t> library </a:t>
            </a:r>
            <a:r>
              <a:rPr lang="en-US" dirty="0" err="1">
                <a:effectLst/>
              </a:rPr>
              <a:t>unittest</a:t>
            </a:r>
            <a:r>
              <a:rPr lang="en-US" dirty="0">
                <a:effectLst/>
              </a:rPr>
              <a:t>.</a:t>
            </a:r>
            <a:endParaRPr lang="en-US" dirty="0"/>
          </a:p>
          <a:p>
            <a:pPr marL="114300" indent="0">
              <a:buNone/>
            </a:pPr>
            <a:endParaRPr lang="en-US" dirty="0"/>
          </a:p>
          <a:p>
            <a:r>
              <a:rPr lang="en-ID" b="1" dirty="0">
                <a:effectLst/>
              </a:rPr>
              <a:t>CI/CD</a:t>
            </a:r>
            <a:endParaRPr lang="en-ID" b="1" dirty="0"/>
          </a:p>
          <a:p>
            <a:pPr marL="114300" indent="0">
              <a:buNone/>
            </a:pPr>
            <a:r>
              <a:rPr lang="en-ID" dirty="0" err="1">
                <a:effectLst/>
              </a:rPr>
              <a:t>Contoh</a:t>
            </a:r>
            <a:r>
              <a:rPr lang="en-ID" dirty="0">
                <a:effectLst/>
              </a:rPr>
              <a:t> </a:t>
            </a:r>
            <a:r>
              <a:rPr lang="en-ID" dirty="0" err="1">
                <a:effectLst/>
              </a:rPr>
              <a:t>implementasi</a:t>
            </a:r>
            <a:r>
              <a:rPr lang="en-ID" dirty="0">
                <a:effectLst/>
              </a:rPr>
              <a:t> CI/CD di Python </a:t>
            </a:r>
            <a:r>
              <a:rPr lang="en-ID" dirty="0" err="1">
                <a:effectLst/>
              </a:rPr>
              <a:t>dapat</a:t>
            </a:r>
            <a:r>
              <a:rPr lang="en-ID" dirty="0">
                <a:effectLst/>
              </a:rPr>
              <a:t> </a:t>
            </a:r>
            <a:r>
              <a:rPr lang="en-ID" dirty="0" err="1">
                <a:effectLst/>
              </a:rPr>
              <a:t>dilakukan</a:t>
            </a:r>
            <a:r>
              <a:rPr lang="en-ID" dirty="0">
                <a:effectLst/>
              </a:rPr>
              <a:t> </a:t>
            </a:r>
            <a:r>
              <a:rPr lang="en-ID" dirty="0" err="1">
                <a:effectLst/>
              </a:rPr>
              <a:t>dengan</a:t>
            </a:r>
            <a:r>
              <a:rPr lang="en-ID" dirty="0">
                <a:effectLst/>
              </a:rPr>
              <a:t> </a:t>
            </a:r>
            <a:r>
              <a:rPr lang="en-ID" dirty="0" err="1">
                <a:effectLst/>
              </a:rPr>
              <a:t>menggunakan</a:t>
            </a:r>
            <a:r>
              <a:rPr lang="en-ID" dirty="0">
                <a:effectLst/>
              </a:rPr>
              <a:t> </a:t>
            </a:r>
            <a:r>
              <a:rPr lang="en-ID" dirty="0" err="1">
                <a:effectLst/>
              </a:rPr>
              <a:t>layanan</a:t>
            </a:r>
            <a:r>
              <a:rPr lang="en-ID" dirty="0">
                <a:effectLst/>
              </a:rPr>
              <a:t> </a:t>
            </a:r>
            <a:r>
              <a:rPr lang="en-ID" dirty="0" err="1">
                <a:effectLst/>
              </a:rPr>
              <a:t>seperti</a:t>
            </a:r>
            <a:r>
              <a:rPr lang="en-ID" dirty="0">
                <a:effectLst/>
              </a:rPr>
              <a:t> GitHub Actions, Travis CI, </a:t>
            </a:r>
            <a:r>
              <a:rPr lang="en-ID" dirty="0" err="1">
                <a:effectLst/>
              </a:rPr>
              <a:t>CircleCI</a:t>
            </a:r>
            <a:r>
              <a:rPr lang="en-ID" dirty="0">
                <a:effectLst/>
              </a:rPr>
              <a:t>, dan </a:t>
            </a:r>
            <a:r>
              <a:rPr lang="en-ID" dirty="0" err="1">
                <a:effectLst/>
              </a:rPr>
              <a:t>sebagainya</a:t>
            </a:r>
            <a:r>
              <a:rPr lang="en-ID" dirty="0">
                <a:effectLst/>
              </a:rPr>
              <a:t>. </a:t>
            </a:r>
            <a:r>
              <a:rPr lang="en-ID" dirty="0" err="1">
                <a:effectLst/>
              </a:rPr>
              <a:t>Dalam</a:t>
            </a:r>
            <a:r>
              <a:rPr lang="en-ID" dirty="0">
                <a:effectLst/>
              </a:rPr>
              <a:t> </a:t>
            </a:r>
            <a:r>
              <a:rPr lang="en-ID" dirty="0" err="1">
                <a:effectLst/>
              </a:rPr>
              <a:t>contoh</a:t>
            </a:r>
            <a:r>
              <a:rPr lang="en-ID" dirty="0">
                <a:effectLst/>
              </a:rPr>
              <a:t> </a:t>
            </a:r>
            <a:r>
              <a:rPr lang="en-ID" dirty="0" err="1">
                <a:effectLst/>
              </a:rPr>
              <a:t>ini</a:t>
            </a:r>
            <a:r>
              <a:rPr lang="en-ID" dirty="0">
                <a:effectLst/>
              </a:rPr>
              <a:t>, </a:t>
            </a:r>
            <a:r>
              <a:rPr lang="en-ID" dirty="0" err="1">
                <a:effectLst/>
              </a:rPr>
              <a:t>kita</a:t>
            </a:r>
            <a:r>
              <a:rPr lang="en-ID" dirty="0">
                <a:effectLst/>
              </a:rPr>
              <a:t> </a:t>
            </a:r>
            <a:r>
              <a:rPr lang="en-ID" dirty="0" err="1">
                <a:effectLst/>
              </a:rPr>
              <a:t>akan</a:t>
            </a:r>
            <a:r>
              <a:rPr lang="en-ID" dirty="0">
                <a:effectLst/>
              </a:rPr>
              <a:t> </a:t>
            </a:r>
            <a:r>
              <a:rPr lang="en-ID" dirty="0" err="1">
                <a:effectLst/>
              </a:rPr>
              <a:t>menggunakan</a:t>
            </a:r>
            <a:r>
              <a:rPr lang="en-ID" dirty="0">
                <a:effectLst/>
              </a:rPr>
              <a:t> GitHub Actions.</a:t>
            </a:r>
            <a:endParaRPr lang="en-ID" dirty="0"/>
          </a:p>
          <a:p>
            <a:pPr marL="114300" indent="0">
              <a:buNone/>
            </a:pPr>
            <a:r>
              <a:rPr lang="en-ID" dirty="0">
                <a:effectLst/>
              </a:rPr>
              <a:t>Langkah-</a:t>
            </a:r>
            <a:r>
              <a:rPr lang="en-ID" dirty="0" err="1">
                <a:effectLst/>
              </a:rPr>
              <a:t>langkah</a:t>
            </a:r>
            <a:r>
              <a:rPr lang="en-ID" dirty="0">
                <a:effectLst/>
              </a:rPr>
              <a:t> </a:t>
            </a:r>
            <a:r>
              <a:rPr lang="en-ID" dirty="0" err="1">
                <a:effectLst/>
              </a:rPr>
              <a:t>konfigurasi</a:t>
            </a:r>
            <a:r>
              <a:rPr lang="en-ID" dirty="0">
                <a:effectLst/>
              </a:rPr>
              <a:t> CI/CD </a:t>
            </a:r>
            <a:r>
              <a:rPr lang="en-ID" dirty="0" err="1">
                <a:effectLst/>
              </a:rPr>
              <a:t>untuk</a:t>
            </a:r>
            <a:r>
              <a:rPr lang="en-ID" dirty="0">
                <a:effectLst/>
              </a:rPr>
              <a:t> project Python </a:t>
            </a:r>
            <a:r>
              <a:rPr lang="en-ID" dirty="0" err="1">
                <a:effectLst/>
              </a:rPr>
              <a:t>dapat</a:t>
            </a:r>
            <a:r>
              <a:rPr lang="en-ID" dirty="0">
                <a:effectLst/>
              </a:rPr>
              <a:t> </a:t>
            </a:r>
            <a:r>
              <a:rPr lang="en-ID" dirty="0" err="1">
                <a:effectLst/>
              </a:rPr>
              <a:t>dilakukan</a:t>
            </a:r>
            <a:r>
              <a:rPr lang="en-ID" dirty="0">
                <a:effectLst/>
              </a:rPr>
              <a:t> </a:t>
            </a:r>
            <a:r>
              <a:rPr lang="en-ID" dirty="0" err="1">
                <a:effectLst/>
              </a:rPr>
              <a:t>dengan</a:t>
            </a:r>
            <a:r>
              <a:rPr lang="en-ID" dirty="0">
                <a:effectLst/>
              </a:rPr>
              <a:t> </a:t>
            </a:r>
            <a:r>
              <a:rPr lang="en-ID" dirty="0" err="1">
                <a:effectLst/>
              </a:rPr>
              <a:t>membuat</a:t>
            </a:r>
            <a:r>
              <a:rPr lang="en-ID" dirty="0">
                <a:effectLst/>
              </a:rPr>
              <a:t> file YAML pada repository GitHub. </a:t>
            </a:r>
            <a:r>
              <a:rPr lang="en-ID" dirty="0" err="1">
                <a:effectLst/>
              </a:rPr>
              <a:t>Berikut</a:t>
            </a:r>
            <a:r>
              <a:rPr lang="en-ID" dirty="0">
                <a:effectLst/>
              </a:rPr>
              <a:t> </a:t>
            </a:r>
            <a:r>
              <a:rPr lang="en-ID" dirty="0" err="1">
                <a:effectLst/>
              </a:rPr>
              <a:t>adalah</a:t>
            </a:r>
            <a:r>
              <a:rPr lang="en-ID" dirty="0">
                <a:effectLst/>
              </a:rPr>
              <a:t> </a:t>
            </a:r>
            <a:r>
              <a:rPr lang="en-ID" dirty="0" err="1">
                <a:effectLst/>
              </a:rPr>
              <a:t>contoh</a:t>
            </a:r>
            <a:r>
              <a:rPr lang="en-ID" dirty="0">
                <a:effectLst/>
              </a:rPr>
              <a:t> </a:t>
            </a:r>
            <a:r>
              <a:rPr lang="en-ID" dirty="0" err="1">
                <a:effectLst/>
              </a:rPr>
              <a:t>langkah-langkah</a:t>
            </a:r>
            <a:r>
              <a:rPr lang="en-ID" dirty="0">
                <a:effectLst/>
              </a:rPr>
              <a:t> </a:t>
            </a:r>
            <a:r>
              <a:rPr lang="en-ID" dirty="0" err="1">
                <a:effectLst/>
              </a:rPr>
              <a:t>konfigurasi</a:t>
            </a:r>
            <a:r>
              <a:rPr lang="en-ID" dirty="0">
                <a:effectLst/>
              </a:rPr>
              <a:t> CI/CD:</a:t>
            </a:r>
            <a:endParaRPr lang="en-ID" dirty="0"/>
          </a:p>
          <a:p>
            <a:pPr>
              <a:buFont typeface="Arial" panose="020B0604020202020204" pitchFamily="34" charset="0"/>
              <a:buChar char="•"/>
            </a:pPr>
            <a:r>
              <a:rPr lang="en-ID" dirty="0">
                <a:effectLst/>
              </a:rPr>
              <a:t>Buat file YAML </a:t>
            </a:r>
            <a:r>
              <a:rPr lang="en-ID" dirty="0" err="1">
                <a:effectLst/>
              </a:rPr>
              <a:t>dengan</a:t>
            </a:r>
            <a:r>
              <a:rPr lang="en-ID" dirty="0">
                <a:effectLst/>
              </a:rPr>
              <a:t> </a:t>
            </a:r>
            <a:r>
              <a:rPr lang="en-ID" dirty="0" err="1">
                <a:effectLst/>
              </a:rPr>
              <a:t>nama</a:t>
            </a:r>
            <a:r>
              <a:rPr lang="en-ID" dirty="0">
                <a:effectLst/>
              </a:rPr>
              <a:t> .</a:t>
            </a:r>
            <a:r>
              <a:rPr lang="en-ID" dirty="0" err="1">
                <a:effectLst/>
              </a:rPr>
              <a:t>github</a:t>
            </a:r>
            <a:r>
              <a:rPr lang="en-ID" dirty="0">
                <a:effectLst/>
              </a:rPr>
              <a:t>/workflows/python-</a:t>
            </a:r>
            <a:r>
              <a:rPr lang="en-ID" dirty="0" err="1">
                <a:effectLst/>
              </a:rPr>
              <a:t>app.yml</a:t>
            </a:r>
            <a:endParaRPr lang="en-ID" dirty="0">
              <a:effectLst/>
            </a:endParaRPr>
          </a:p>
          <a:p>
            <a:pPr>
              <a:buFont typeface="Arial" panose="020B0604020202020204" pitchFamily="34" charset="0"/>
              <a:buChar char="•"/>
            </a:pPr>
            <a:r>
              <a:rPr lang="en-ID" dirty="0" err="1">
                <a:effectLst/>
              </a:rPr>
              <a:t>Tambahkan</a:t>
            </a:r>
            <a:r>
              <a:rPr lang="en-ID" dirty="0">
                <a:effectLst/>
              </a:rPr>
              <a:t> </a:t>
            </a:r>
            <a:r>
              <a:rPr lang="en-ID" dirty="0" err="1">
                <a:effectLst/>
              </a:rPr>
              <a:t>konfigurasi</a:t>
            </a:r>
            <a:r>
              <a:rPr lang="en-ID" dirty="0">
                <a:effectLst/>
              </a:rPr>
              <a:t> job </a:t>
            </a:r>
            <a:r>
              <a:rPr lang="en-ID" dirty="0" err="1">
                <a:effectLst/>
              </a:rPr>
              <a:t>untuk</a:t>
            </a:r>
            <a:r>
              <a:rPr lang="en-ID" dirty="0">
                <a:effectLst/>
              </a:rPr>
              <a:t> </a:t>
            </a:r>
            <a:r>
              <a:rPr lang="en-ID" dirty="0" err="1">
                <a:effectLst/>
              </a:rPr>
              <a:t>melakukan</a:t>
            </a:r>
            <a:r>
              <a:rPr lang="en-ID" dirty="0">
                <a:effectLst/>
              </a:rPr>
              <a:t> unit testing dan build </a:t>
            </a:r>
            <a:r>
              <a:rPr lang="en-ID" dirty="0" err="1">
                <a:effectLst/>
              </a:rPr>
              <a:t>aplikasi</a:t>
            </a:r>
            <a:endParaRPr lang="en-ID" dirty="0">
              <a:effectLst/>
            </a:endParaRPr>
          </a:p>
          <a:p>
            <a:pPr>
              <a:buFont typeface="Arial" panose="020B0604020202020204" pitchFamily="34" charset="0"/>
              <a:buChar char="•"/>
            </a:pPr>
            <a:r>
              <a:rPr lang="en-ID" dirty="0" err="1">
                <a:effectLst/>
              </a:rPr>
              <a:t>Tambahkan</a:t>
            </a:r>
            <a:r>
              <a:rPr lang="en-ID" dirty="0">
                <a:effectLst/>
              </a:rPr>
              <a:t> </a:t>
            </a:r>
            <a:r>
              <a:rPr lang="en-ID" dirty="0" err="1">
                <a:effectLst/>
              </a:rPr>
              <a:t>konfigurasi</a:t>
            </a:r>
            <a:r>
              <a:rPr lang="en-ID" dirty="0">
                <a:effectLst/>
              </a:rPr>
              <a:t> job </a:t>
            </a:r>
            <a:r>
              <a:rPr lang="en-ID" dirty="0" err="1">
                <a:effectLst/>
              </a:rPr>
              <a:t>untuk</a:t>
            </a:r>
            <a:r>
              <a:rPr lang="en-ID" dirty="0">
                <a:effectLst/>
              </a:rPr>
              <a:t> </a:t>
            </a:r>
            <a:r>
              <a:rPr lang="en-ID" dirty="0" err="1">
                <a:effectLst/>
              </a:rPr>
              <a:t>melakukan</a:t>
            </a:r>
            <a:r>
              <a:rPr lang="en-ID" dirty="0">
                <a:effectLst/>
              </a:rPr>
              <a:t> deployment </a:t>
            </a:r>
            <a:r>
              <a:rPr lang="en-ID" dirty="0" err="1">
                <a:effectLst/>
              </a:rPr>
              <a:t>aplikasi</a:t>
            </a:r>
            <a:r>
              <a:rPr lang="en-ID" dirty="0">
                <a:effectLst/>
              </a:rPr>
              <a:t> </a:t>
            </a:r>
            <a:r>
              <a:rPr lang="en-ID" dirty="0" err="1">
                <a:effectLst/>
              </a:rPr>
              <a:t>ke</a:t>
            </a:r>
            <a:r>
              <a:rPr lang="en-ID" dirty="0">
                <a:effectLst/>
              </a:rPr>
              <a:t> server</a:t>
            </a:r>
          </a:p>
          <a:p>
            <a:pPr marL="114300" indent="0">
              <a:buNone/>
            </a:pPr>
            <a:endParaRPr lang="en-US" dirty="0">
              <a:effectLst/>
            </a:endParaRPr>
          </a:p>
          <a:p>
            <a:pPr marL="114300" indent="0">
              <a:buNone/>
            </a:pPr>
            <a:endParaRPr lang="en-US" dirty="0"/>
          </a:p>
          <a:p>
            <a:pPr marL="114300" indent="0">
              <a:buNone/>
            </a:pPr>
            <a:endParaRPr lang="en-US" dirty="0"/>
          </a:p>
          <a:p>
            <a:pPr marL="114300" indent="0">
              <a:buNone/>
            </a:pPr>
            <a:endParaRPr lang="en-ID" dirty="0"/>
          </a:p>
        </p:txBody>
      </p:sp>
    </p:spTree>
    <p:extLst>
      <p:ext uri="{BB962C8B-B14F-4D97-AF65-F5344CB8AC3E}">
        <p14:creationId xmlns:p14="http://schemas.microsoft.com/office/powerpoint/2010/main" val="1720478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68"/>
          <p:cNvSpPr txBox="1">
            <a:spLocks noGrp="1"/>
          </p:cNvSpPr>
          <p:nvPr>
            <p:ph type="title"/>
          </p:nvPr>
        </p:nvSpPr>
        <p:spPr>
          <a:xfrm>
            <a:off x="3742850" y="1549880"/>
            <a:ext cx="4545000" cy="2780819"/>
          </a:xfrm>
          <a:prstGeom prst="rect">
            <a:avLst/>
          </a:prstGeom>
        </p:spPr>
        <p:txBody>
          <a:bodyPr spcFirstLastPara="1" wrap="square" lIns="91425" tIns="91425" rIns="91425" bIns="91425" anchor="t" anchorCtr="0">
            <a:noAutofit/>
          </a:bodyPr>
          <a:lstStyle/>
          <a:p>
            <a:r>
              <a:rPr lang="en-ID" sz="1600" b="1" dirty="0" err="1">
                <a:latin typeface="Times New Roman" panose="02020603050405020304" pitchFamily="18" charset="0"/>
                <a:cs typeface="Times New Roman" panose="02020603050405020304" pitchFamily="18" charset="0"/>
              </a:rPr>
              <a:t>Referensi</a:t>
            </a:r>
            <a:r>
              <a:rPr lang="en-ID" sz="1600" b="1" dirty="0">
                <a:latin typeface="Times New Roman" panose="02020603050405020304" pitchFamily="18" charset="0"/>
                <a:cs typeface="Times New Roman" panose="02020603050405020304" pitchFamily="18" charset="0"/>
              </a:rPr>
              <a:t> </a:t>
            </a:r>
            <a:r>
              <a:rPr lang="en-ID" sz="1600" b="1" dirty="0" err="1">
                <a:latin typeface="Times New Roman" panose="02020603050405020304" pitchFamily="18" charset="0"/>
                <a:cs typeface="Times New Roman" panose="02020603050405020304" pitchFamily="18" charset="0"/>
              </a:rPr>
              <a:t>atau</a:t>
            </a:r>
            <a:r>
              <a:rPr lang="en-ID" sz="1600" b="1" dirty="0">
                <a:latin typeface="Times New Roman" panose="02020603050405020304" pitchFamily="18" charset="0"/>
                <a:cs typeface="Times New Roman" panose="02020603050405020304" pitchFamily="18" charset="0"/>
              </a:rPr>
              <a:t> </a:t>
            </a:r>
            <a:r>
              <a:rPr lang="en-ID" sz="1600" b="1" dirty="0" err="1">
                <a:latin typeface="Times New Roman" panose="02020603050405020304" pitchFamily="18" charset="0"/>
                <a:cs typeface="Times New Roman" panose="02020603050405020304" pitchFamily="18" charset="0"/>
              </a:rPr>
              <a:t>Sumber</a:t>
            </a:r>
            <a:br>
              <a:rPr lang="en-ID" sz="1600" b="1" dirty="0">
                <a:latin typeface="Times New Roman" panose="02020603050405020304" pitchFamily="18" charset="0"/>
                <a:cs typeface="Times New Roman" panose="02020603050405020304" pitchFamily="18" charset="0"/>
              </a:rPr>
            </a:br>
            <a:r>
              <a:rPr lang="en-ID" sz="1600" dirty="0" err="1">
                <a:latin typeface="Times New Roman" panose="02020603050405020304" pitchFamily="18" charset="0"/>
                <a:cs typeface="Times New Roman" panose="02020603050405020304" pitchFamily="18" charset="0"/>
              </a:rPr>
              <a:t>Berikut</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adalah</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beberapa</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referensi</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atau</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sumber</a:t>
            </a:r>
            <a:r>
              <a:rPr lang="en-ID" sz="1600" dirty="0">
                <a:latin typeface="Times New Roman" panose="02020603050405020304" pitchFamily="18" charset="0"/>
                <a:cs typeface="Times New Roman" panose="02020603050405020304" pitchFamily="18" charset="0"/>
              </a:rPr>
              <a:t> yang </a:t>
            </a:r>
            <a:r>
              <a:rPr lang="en-ID" sz="1600" dirty="0" err="1">
                <a:latin typeface="Times New Roman" panose="02020603050405020304" pitchFamily="18" charset="0"/>
                <a:cs typeface="Times New Roman" panose="02020603050405020304" pitchFamily="18" charset="0"/>
              </a:rPr>
              <a:t>dapat</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digunakan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untuk</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pembelajaran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whitebox</a:t>
            </a:r>
            <a:r>
              <a:rPr lang="en-ID" sz="1600" dirty="0">
                <a:latin typeface="Times New Roman" panose="02020603050405020304" pitchFamily="18" charset="0"/>
                <a:cs typeface="Times New Roman" panose="02020603050405020304" pitchFamily="18" charset="0"/>
              </a:rPr>
              <a:t> testing, unit testing, dan CI/CD di Python:</a:t>
            </a:r>
            <a:br>
              <a:rPr lang="en-ID" sz="1600" dirty="0">
                <a:latin typeface="Times New Roman" panose="02020603050405020304" pitchFamily="18" charset="0"/>
                <a:cs typeface="Times New Roman" panose="02020603050405020304" pitchFamily="18" charset="0"/>
              </a:rPr>
            </a:br>
            <a:r>
              <a:rPr lang="en-ID" sz="1600" dirty="0">
                <a:latin typeface="Times New Roman" panose="02020603050405020304" pitchFamily="18" charset="0"/>
                <a:cs typeface="Times New Roman" panose="02020603050405020304" pitchFamily="18" charset="0"/>
              </a:rPr>
              <a:t>https://docs.python.org/3/library/unittest.html</a:t>
            </a:r>
            <a:br>
              <a:rPr lang="en-ID" sz="1600" dirty="0">
                <a:latin typeface="Times New Roman" panose="02020603050405020304" pitchFamily="18" charset="0"/>
                <a:cs typeface="Times New Roman" panose="02020603050405020304" pitchFamily="18" charset="0"/>
              </a:rPr>
            </a:br>
            <a:r>
              <a:rPr lang="en-ID" sz="1600" dirty="0">
                <a:latin typeface="Times New Roman" panose="02020603050405020304" pitchFamily="18" charset="0"/>
                <a:cs typeface="Times New Roman" panose="02020603050405020304" pitchFamily="18" charset="0"/>
              </a:rPr>
              <a:t>https://docs.pytest.org/en/latest/</a:t>
            </a:r>
            <a:br>
              <a:rPr lang="en-ID" sz="1600" dirty="0">
                <a:latin typeface="Times New Roman" panose="02020603050405020304" pitchFamily="18" charset="0"/>
                <a:cs typeface="Times New Roman" panose="02020603050405020304" pitchFamily="18" charset="0"/>
              </a:rPr>
            </a:br>
            <a:r>
              <a:rPr lang="en-ID" sz="1600" dirty="0">
                <a:latin typeface="Times New Roman" panose="02020603050405020304" pitchFamily="18" charset="0"/>
                <a:cs typeface="Times New Roman" panose="02020603050405020304" pitchFamily="18" charset="0"/>
              </a:rPr>
              <a:t>https://docs.github.com/en/actions/guides/building-and-testing-python</a:t>
            </a:r>
            <a:br>
              <a:rPr lang="en-ID" sz="1600" dirty="0">
                <a:latin typeface="Times New Roman" panose="02020603050405020304" pitchFamily="18" charset="0"/>
                <a:cs typeface="Times New Roman" panose="02020603050405020304" pitchFamily="18" charset="0"/>
              </a:rPr>
            </a:br>
            <a:endParaRPr sz="1600" dirty="0">
              <a:latin typeface="Times New Roman" panose="02020603050405020304" pitchFamily="18" charset="0"/>
              <a:cs typeface="Times New Roman" panose="02020603050405020304" pitchFamily="18" charset="0"/>
            </a:endParaRPr>
          </a:p>
        </p:txBody>
      </p:sp>
      <p:pic>
        <p:nvPicPr>
          <p:cNvPr id="567" name="Google Shape;567;p68"/>
          <p:cNvPicPr preferRelativeResize="0"/>
          <p:nvPr/>
        </p:nvPicPr>
        <p:blipFill rotWithShape="1">
          <a:blip r:embed="rId3">
            <a:alphaModFix/>
          </a:blip>
          <a:srcRect l="8930" r="24822"/>
          <a:stretch/>
        </p:blipFill>
        <p:spPr>
          <a:xfrm>
            <a:off x="856150" y="1294350"/>
            <a:ext cx="2537400" cy="2554800"/>
          </a:xfrm>
          <a:prstGeom prst="rect">
            <a:avLst/>
          </a:prstGeom>
          <a:noFill/>
          <a:ln w="28575" cap="flat" cmpd="sng">
            <a:solidFill>
              <a:schemeClr val="accent1"/>
            </a:solidFill>
            <a:prstDash val="solid"/>
            <a:round/>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65"/>
                                        </p:tgtEl>
                                        <p:attrNameLst>
                                          <p:attrName>style.visibility</p:attrName>
                                        </p:attrNameLst>
                                      </p:cBhvr>
                                      <p:to>
                                        <p:strVal val="visible"/>
                                      </p:to>
                                    </p:set>
                                    <p:anim calcmode="lin" valueType="num">
                                      <p:cBhvr additive="base">
                                        <p:cTn id="7" dur="1000"/>
                                        <p:tgtEl>
                                          <p:spTgt spid="565"/>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67"/>
                                        </p:tgtEl>
                                        <p:attrNameLst>
                                          <p:attrName>style.visibility</p:attrName>
                                        </p:attrNameLst>
                                      </p:cBhvr>
                                      <p:to>
                                        <p:strVal val="visible"/>
                                      </p:to>
                                    </p:set>
                                    <p:anim calcmode="lin" valueType="num">
                                      <p:cBhvr additive="base">
                                        <p:cTn id="12" dur="1000"/>
                                        <p:tgtEl>
                                          <p:spTgt spid="56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1E07B-C31E-8A0C-B3C1-F8553C84F406}"/>
              </a:ext>
            </a:extLst>
          </p:cNvPr>
          <p:cNvSpPr>
            <a:spLocks noGrp="1"/>
          </p:cNvSpPr>
          <p:nvPr>
            <p:ph type="title"/>
          </p:nvPr>
        </p:nvSpPr>
        <p:spPr>
          <a:xfrm>
            <a:off x="457200" y="381000"/>
            <a:ext cx="7564400" cy="3898900"/>
          </a:xfrm>
        </p:spPr>
        <p:txBody>
          <a:bodyPr/>
          <a:lstStyle/>
          <a:p>
            <a:pPr algn="l"/>
            <a:r>
              <a:rPr lang="en-ID" sz="1400" b="1" dirty="0">
                <a:effectLst/>
                <a:latin typeface="Times New Roman" panose="02020603050405020304" pitchFamily="18" charset="0"/>
                <a:cs typeface="Times New Roman" panose="02020603050405020304" pitchFamily="18" charset="0"/>
              </a:rPr>
              <a:t>Langkah-</a:t>
            </a:r>
            <a:r>
              <a:rPr lang="en-ID" sz="1400" b="1" dirty="0" err="1">
                <a:effectLst/>
                <a:latin typeface="Times New Roman" panose="02020603050405020304" pitchFamily="18" charset="0"/>
                <a:cs typeface="Times New Roman" panose="02020603050405020304" pitchFamily="18" charset="0"/>
              </a:rPr>
              <a:t>langkah</a:t>
            </a:r>
            <a:r>
              <a:rPr lang="en-ID" sz="1400" b="1" dirty="0">
                <a:effectLst/>
                <a:latin typeface="Times New Roman" panose="02020603050405020304" pitchFamily="18" charset="0"/>
                <a:cs typeface="Times New Roman" panose="02020603050405020304" pitchFamily="18" charset="0"/>
              </a:rPr>
              <a:t> </a:t>
            </a:r>
            <a:r>
              <a:rPr lang="en-ID" sz="1400" b="1" dirty="0" err="1">
                <a:effectLst/>
                <a:latin typeface="Times New Roman" panose="02020603050405020304" pitchFamily="18" charset="0"/>
                <a:cs typeface="Times New Roman" panose="02020603050405020304" pitchFamily="18" charset="0"/>
              </a:rPr>
              <a:t>Konfigurasi</a:t>
            </a:r>
            <a:r>
              <a:rPr lang="en-ID" sz="1400" b="1" dirty="0">
                <a:effectLst/>
                <a:latin typeface="Times New Roman" panose="02020603050405020304" pitchFamily="18" charset="0"/>
                <a:cs typeface="Times New Roman" panose="02020603050405020304" pitchFamily="18" charset="0"/>
              </a:rPr>
              <a:t> CI/CD </a:t>
            </a:r>
            <a:r>
              <a:rPr lang="en-ID" sz="1400" b="1" dirty="0" err="1">
                <a:effectLst/>
                <a:latin typeface="Times New Roman" panose="02020603050405020304" pitchFamily="18" charset="0"/>
                <a:cs typeface="Times New Roman" panose="02020603050405020304" pitchFamily="18" charset="0"/>
              </a:rPr>
              <a:t>untuk</a:t>
            </a:r>
            <a:r>
              <a:rPr lang="en-ID" sz="1400" b="1" dirty="0">
                <a:effectLst/>
                <a:latin typeface="Times New Roman" panose="02020603050405020304" pitchFamily="18" charset="0"/>
                <a:cs typeface="Times New Roman" panose="02020603050405020304" pitchFamily="18" charset="0"/>
              </a:rPr>
              <a:t> Project Python</a:t>
            </a:r>
            <a:br>
              <a:rPr lang="en-ID" sz="1400" b="1" dirty="0">
                <a:effectLst/>
                <a:latin typeface="Times New Roman" panose="02020603050405020304" pitchFamily="18" charset="0"/>
                <a:cs typeface="Times New Roman" panose="02020603050405020304" pitchFamily="18" charset="0"/>
              </a:rPr>
            </a:br>
            <a:br>
              <a:rPr lang="en-ID" sz="1400" b="1" dirty="0">
                <a:latin typeface="Times New Roman" panose="02020603050405020304" pitchFamily="18" charset="0"/>
                <a:cs typeface="Times New Roman" panose="02020603050405020304" pitchFamily="18" charset="0"/>
              </a:rPr>
            </a:br>
            <a:r>
              <a:rPr lang="en-ID" sz="1400" dirty="0" err="1">
                <a:effectLst/>
                <a:latin typeface="Times New Roman" panose="02020603050405020304" pitchFamily="18" charset="0"/>
                <a:cs typeface="Times New Roman" panose="02020603050405020304" pitchFamily="18" charset="0"/>
              </a:rPr>
              <a:t>Berikut</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adalah</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langkah-langkah</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konfigurasi</a:t>
            </a:r>
            <a:r>
              <a:rPr lang="en-ID" sz="1400" dirty="0">
                <a:effectLst/>
                <a:latin typeface="Times New Roman" panose="02020603050405020304" pitchFamily="18" charset="0"/>
                <a:cs typeface="Times New Roman" panose="02020603050405020304" pitchFamily="18" charset="0"/>
              </a:rPr>
              <a:t> CI/CD </a:t>
            </a:r>
            <a:r>
              <a:rPr lang="en-ID" sz="1400" dirty="0" err="1">
                <a:effectLst/>
                <a:latin typeface="Times New Roman" panose="02020603050405020304" pitchFamily="18" charset="0"/>
                <a:cs typeface="Times New Roman" panose="02020603050405020304" pitchFamily="18" charset="0"/>
              </a:rPr>
              <a:t>untuk</a:t>
            </a:r>
            <a:r>
              <a:rPr lang="en-ID" sz="1400" dirty="0">
                <a:effectLst/>
                <a:latin typeface="Times New Roman" panose="02020603050405020304" pitchFamily="18" charset="0"/>
                <a:cs typeface="Times New Roman" panose="02020603050405020304" pitchFamily="18" charset="0"/>
              </a:rPr>
              <a:t> project Python:</a:t>
            </a:r>
            <a:br>
              <a:rPr lang="en-ID" sz="1400" dirty="0">
                <a:latin typeface="Times New Roman" panose="02020603050405020304" pitchFamily="18" charset="0"/>
                <a:cs typeface="Times New Roman" panose="02020603050405020304" pitchFamily="18" charset="0"/>
              </a:rPr>
            </a:br>
            <a:r>
              <a:rPr lang="en-ID" sz="1400" dirty="0" err="1">
                <a:effectLst/>
                <a:latin typeface="Times New Roman" panose="02020603050405020304" pitchFamily="18" charset="0"/>
                <a:cs typeface="Times New Roman" panose="02020603050405020304" pitchFamily="18" charset="0"/>
              </a:rPr>
              <a:t>Membuat</a:t>
            </a:r>
            <a:r>
              <a:rPr lang="en-ID" sz="1400" dirty="0">
                <a:effectLst/>
                <a:latin typeface="Times New Roman" panose="02020603050405020304" pitchFamily="18" charset="0"/>
                <a:cs typeface="Times New Roman" panose="02020603050405020304" pitchFamily="18" charset="0"/>
              </a:rPr>
              <a:t> file </a:t>
            </a:r>
            <a:r>
              <a:rPr lang="en-ID" sz="1400" dirty="0" err="1">
                <a:effectLst/>
                <a:latin typeface="Times New Roman" panose="02020603050405020304" pitchFamily="18" charset="0"/>
                <a:cs typeface="Times New Roman" panose="02020603050405020304" pitchFamily="18" charset="0"/>
              </a:rPr>
              <a:t>konfigurasi</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yml</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untuk</a:t>
            </a:r>
            <a:r>
              <a:rPr lang="en-ID" sz="1400" dirty="0">
                <a:effectLst/>
                <a:latin typeface="Times New Roman" panose="02020603050405020304" pitchFamily="18" charset="0"/>
                <a:cs typeface="Times New Roman" panose="02020603050405020304" pitchFamily="18" charset="0"/>
              </a:rPr>
              <a:t> CI/CD</a:t>
            </a:r>
            <a:br>
              <a:rPr lang="en-ID" sz="1400" dirty="0">
                <a:effectLst/>
                <a:latin typeface="Times New Roman" panose="02020603050405020304" pitchFamily="18" charset="0"/>
                <a:cs typeface="Times New Roman" panose="02020603050405020304" pitchFamily="18" charset="0"/>
              </a:rPr>
            </a:br>
            <a:r>
              <a:rPr lang="en-ID" sz="1400" dirty="0" err="1">
                <a:effectLst/>
                <a:latin typeface="Times New Roman" panose="02020603050405020304" pitchFamily="18" charset="0"/>
                <a:cs typeface="Times New Roman" panose="02020603050405020304" pitchFamily="18" charset="0"/>
              </a:rPr>
              <a:t>Menentukan</a:t>
            </a:r>
            <a:r>
              <a:rPr lang="en-ID" sz="1400" dirty="0">
                <a:effectLst/>
                <a:latin typeface="Times New Roman" panose="02020603050405020304" pitchFamily="18" charset="0"/>
                <a:cs typeface="Times New Roman" panose="02020603050405020304" pitchFamily="18" charset="0"/>
              </a:rPr>
              <a:t> environment dan dependencies</a:t>
            </a:r>
            <a:br>
              <a:rPr lang="en-ID" sz="1400" dirty="0">
                <a:effectLst/>
                <a:latin typeface="Times New Roman" panose="02020603050405020304" pitchFamily="18" charset="0"/>
                <a:cs typeface="Times New Roman" panose="02020603050405020304" pitchFamily="18" charset="0"/>
              </a:rPr>
            </a:br>
            <a:r>
              <a:rPr lang="en-ID" sz="1400" dirty="0" err="1">
                <a:effectLst/>
                <a:latin typeface="Times New Roman" panose="02020603050405020304" pitchFamily="18" charset="0"/>
                <a:cs typeface="Times New Roman" panose="02020603050405020304" pitchFamily="18" charset="0"/>
              </a:rPr>
              <a:t>Menentukan</a:t>
            </a:r>
            <a:r>
              <a:rPr lang="en-ID" sz="1400" dirty="0">
                <a:effectLst/>
                <a:latin typeface="Times New Roman" panose="02020603050405020304" pitchFamily="18" charset="0"/>
                <a:cs typeface="Times New Roman" panose="02020603050405020304" pitchFamily="18" charset="0"/>
              </a:rPr>
              <a:t> script </a:t>
            </a:r>
            <a:r>
              <a:rPr lang="en-ID" sz="1400" dirty="0" err="1">
                <a:effectLst/>
                <a:latin typeface="Times New Roman" panose="02020603050405020304" pitchFamily="18" charset="0"/>
                <a:cs typeface="Times New Roman" panose="02020603050405020304" pitchFamily="18" charset="0"/>
              </a:rPr>
              <a:t>untuk</a:t>
            </a:r>
            <a:r>
              <a:rPr lang="en-ID" sz="1400" dirty="0">
                <a:effectLst/>
                <a:latin typeface="Times New Roman" panose="02020603050405020304" pitchFamily="18" charset="0"/>
                <a:cs typeface="Times New Roman" panose="02020603050405020304" pitchFamily="18" charset="0"/>
              </a:rPr>
              <a:t> testing dan deployment</a:t>
            </a:r>
            <a:br>
              <a:rPr lang="en-ID" sz="1400" dirty="0">
                <a:effectLst/>
                <a:latin typeface="Times New Roman" panose="02020603050405020304" pitchFamily="18" charset="0"/>
                <a:cs typeface="Times New Roman" panose="02020603050405020304" pitchFamily="18" charset="0"/>
              </a:rPr>
            </a:br>
            <a:r>
              <a:rPr lang="en-ID" sz="1400" dirty="0" err="1">
                <a:effectLst/>
                <a:latin typeface="Times New Roman" panose="02020603050405020304" pitchFamily="18" charset="0"/>
                <a:cs typeface="Times New Roman" panose="02020603050405020304" pitchFamily="18" charset="0"/>
              </a:rPr>
              <a:t>Menghubungkan</a:t>
            </a:r>
            <a:r>
              <a:rPr lang="en-ID" sz="1400" dirty="0">
                <a:effectLst/>
                <a:latin typeface="Times New Roman" panose="02020603050405020304" pitchFamily="18" charset="0"/>
                <a:cs typeface="Times New Roman" panose="02020603050405020304" pitchFamily="18" charset="0"/>
              </a:rPr>
              <a:t> repository </a:t>
            </a:r>
            <a:r>
              <a:rPr lang="en-ID" sz="1400" dirty="0" err="1">
                <a:effectLst/>
                <a:latin typeface="Times New Roman" panose="02020603050405020304" pitchFamily="18" charset="0"/>
                <a:cs typeface="Times New Roman" panose="02020603050405020304" pitchFamily="18" charset="0"/>
              </a:rPr>
              <a:t>dengan</a:t>
            </a:r>
            <a:r>
              <a:rPr lang="en-ID" sz="1400" dirty="0">
                <a:effectLst/>
                <a:latin typeface="Times New Roman" panose="02020603050405020304" pitchFamily="18" charset="0"/>
                <a:cs typeface="Times New Roman" panose="02020603050405020304" pitchFamily="18" charset="0"/>
              </a:rPr>
              <a:t> CI/CD service </a:t>
            </a:r>
            <a:r>
              <a:rPr lang="en-ID" sz="1400" dirty="0" err="1">
                <a:effectLst/>
                <a:latin typeface="Times New Roman" panose="02020603050405020304" pitchFamily="18" charset="0"/>
                <a:cs typeface="Times New Roman" panose="02020603050405020304" pitchFamily="18" charset="0"/>
              </a:rPr>
              <a:t>seperti</a:t>
            </a:r>
            <a:r>
              <a:rPr lang="en-ID" sz="1400" dirty="0">
                <a:effectLst/>
                <a:latin typeface="Times New Roman" panose="02020603050405020304" pitchFamily="18" charset="0"/>
                <a:cs typeface="Times New Roman" panose="02020603050405020304" pitchFamily="18" charset="0"/>
              </a:rPr>
              <a:t> Travis CI </a:t>
            </a:r>
            <a:r>
              <a:rPr lang="en-ID" sz="1400" dirty="0" err="1">
                <a:effectLst/>
                <a:latin typeface="Times New Roman" panose="02020603050405020304" pitchFamily="18" charset="0"/>
                <a:cs typeface="Times New Roman" panose="02020603050405020304" pitchFamily="18" charset="0"/>
              </a:rPr>
              <a:t>atau</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CircleCI</a:t>
            </a:r>
            <a:br>
              <a:rPr lang="en-ID" sz="1400" dirty="0">
                <a:effectLst/>
                <a:latin typeface="Times New Roman" panose="02020603050405020304" pitchFamily="18" charset="0"/>
                <a:cs typeface="Times New Roman" panose="02020603050405020304" pitchFamily="18" charset="0"/>
              </a:rPr>
            </a:br>
            <a:r>
              <a:rPr lang="en-ID" sz="1400" dirty="0" err="1">
                <a:effectLst/>
                <a:latin typeface="Times New Roman" panose="02020603050405020304" pitchFamily="18" charset="0"/>
                <a:cs typeface="Times New Roman" panose="02020603050405020304" pitchFamily="18" charset="0"/>
              </a:rPr>
              <a:t>Menjalankan</a:t>
            </a:r>
            <a:r>
              <a:rPr lang="en-ID" sz="1400" dirty="0">
                <a:effectLst/>
                <a:latin typeface="Times New Roman" panose="02020603050405020304" pitchFamily="18" charset="0"/>
                <a:cs typeface="Times New Roman" panose="02020603050405020304" pitchFamily="18" charset="0"/>
              </a:rPr>
              <a:t> testing dan deployment </a:t>
            </a:r>
            <a:r>
              <a:rPr lang="en-ID" sz="1400" dirty="0" err="1">
                <a:effectLst/>
                <a:latin typeface="Times New Roman" panose="02020603050405020304" pitchFamily="18" charset="0"/>
                <a:cs typeface="Times New Roman" panose="02020603050405020304" pitchFamily="18" charset="0"/>
              </a:rPr>
              <a:t>secara</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otomatis</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setiap</a:t>
            </a:r>
            <a:r>
              <a:rPr lang="en-ID" sz="1400" dirty="0">
                <a:effectLst/>
                <a:latin typeface="Times New Roman" panose="02020603050405020304" pitchFamily="18" charset="0"/>
                <a:cs typeface="Times New Roman" panose="02020603050405020304" pitchFamily="18" charset="0"/>
              </a:rPr>
              <a:t> kali </a:t>
            </a:r>
            <a:r>
              <a:rPr lang="en-ID" sz="1400" dirty="0" err="1">
                <a:effectLst/>
                <a:latin typeface="Times New Roman" panose="02020603050405020304" pitchFamily="18" charset="0"/>
                <a:cs typeface="Times New Roman" panose="02020603050405020304" pitchFamily="18" charset="0"/>
              </a:rPr>
              <a:t>ada</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perubahan</a:t>
            </a:r>
            <a:r>
              <a:rPr lang="en-ID" sz="1400" dirty="0">
                <a:effectLst/>
                <a:latin typeface="Times New Roman" panose="02020603050405020304" pitchFamily="18" charset="0"/>
                <a:cs typeface="Times New Roman" panose="02020603050405020304" pitchFamily="18" charset="0"/>
              </a:rPr>
              <a:t> pada repository</a:t>
            </a:r>
            <a:br>
              <a:rPr lang="en-ID" sz="1400" dirty="0">
                <a:effectLst/>
                <a:latin typeface="Times New Roman" panose="02020603050405020304" pitchFamily="18" charset="0"/>
                <a:cs typeface="Times New Roman" panose="02020603050405020304" pitchFamily="18" charset="0"/>
              </a:rPr>
            </a:br>
            <a:br>
              <a:rPr lang="en-ID" sz="1400" dirty="0">
                <a:effectLst/>
                <a:latin typeface="Times New Roman" panose="02020603050405020304" pitchFamily="18" charset="0"/>
                <a:cs typeface="Times New Roman" panose="02020603050405020304" pitchFamily="18" charset="0"/>
              </a:rPr>
            </a:br>
            <a:r>
              <a:rPr lang="en-ID" sz="1400" b="1" dirty="0" err="1">
                <a:effectLst/>
                <a:latin typeface="Times New Roman" panose="02020603050405020304" pitchFamily="18" charset="0"/>
                <a:cs typeface="Times New Roman" panose="02020603050405020304" pitchFamily="18" charset="0"/>
              </a:rPr>
              <a:t>Contoh</a:t>
            </a:r>
            <a:r>
              <a:rPr lang="en-ID" sz="1400" b="1" dirty="0">
                <a:effectLst/>
                <a:latin typeface="Times New Roman" panose="02020603050405020304" pitchFamily="18" charset="0"/>
                <a:cs typeface="Times New Roman" panose="02020603050405020304" pitchFamily="18" charset="0"/>
              </a:rPr>
              <a:t> Langkah-</a:t>
            </a:r>
            <a:r>
              <a:rPr lang="en-ID" sz="1400" b="1" dirty="0" err="1">
                <a:effectLst/>
                <a:latin typeface="Times New Roman" panose="02020603050405020304" pitchFamily="18" charset="0"/>
                <a:cs typeface="Times New Roman" panose="02020603050405020304" pitchFamily="18" charset="0"/>
              </a:rPr>
              <a:t>langkah</a:t>
            </a:r>
            <a:r>
              <a:rPr lang="en-ID" sz="1400" b="1" dirty="0">
                <a:effectLst/>
                <a:latin typeface="Times New Roman" panose="02020603050405020304" pitchFamily="18" charset="0"/>
                <a:cs typeface="Times New Roman" panose="02020603050405020304" pitchFamily="18" charset="0"/>
              </a:rPr>
              <a:t> </a:t>
            </a:r>
            <a:r>
              <a:rPr lang="en-ID" sz="1400" b="1" dirty="0" err="1">
                <a:effectLst/>
                <a:latin typeface="Times New Roman" panose="02020603050405020304" pitchFamily="18" charset="0"/>
                <a:cs typeface="Times New Roman" panose="02020603050405020304" pitchFamily="18" charset="0"/>
              </a:rPr>
              <a:t>Konfigurasi</a:t>
            </a:r>
            <a:r>
              <a:rPr lang="en-ID" sz="1400" b="1" dirty="0">
                <a:effectLst/>
                <a:latin typeface="Times New Roman" panose="02020603050405020304" pitchFamily="18" charset="0"/>
                <a:cs typeface="Times New Roman" panose="02020603050405020304" pitchFamily="18" charset="0"/>
              </a:rPr>
              <a:t> CI/CD</a:t>
            </a:r>
            <a:br>
              <a:rPr lang="en-ID" sz="1400" b="1" dirty="0">
                <a:latin typeface="Times New Roman" panose="02020603050405020304" pitchFamily="18" charset="0"/>
                <a:cs typeface="Times New Roman" panose="02020603050405020304" pitchFamily="18" charset="0"/>
              </a:rPr>
            </a:br>
            <a:r>
              <a:rPr lang="en-ID" sz="1400" dirty="0" err="1">
                <a:effectLst/>
                <a:latin typeface="Times New Roman" panose="02020603050405020304" pitchFamily="18" charset="0"/>
                <a:cs typeface="Times New Roman" panose="02020603050405020304" pitchFamily="18" charset="0"/>
              </a:rPr>
              <a:t>Berikut</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adalah</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contoh</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langkah-langkah</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konfigurasi</a:t>
            </a:r>
            <a:r>
              <a:rPr lang="en-ID" sz="1400" dirty="0">
                <a:effectLst/>
                <a:latin typeface="Times New Roman" panose="02020603050405020304" pitchFamily="18" charset="0"/>
                <a:cs typeface="Times New Roman" panose="02020603050405020304" pitchFamily="18" charset="0"/>
              </a:rPr>
              <a:t> CI/CD </a:t>
            </a:r>
            <a:r>
              <a:rPr lang="en-ID" sz="1400" dirty="0" err="1">
                <a:effectLst/>
                <a:latin typeface="Times New Roman" panose="02020603050405020304" pitchFamily="18" charset="0"/>
                <a:cs typeface="Times New Roman" panose="02020603050405020304" pitchFamily="18" charset="0"/>
              </a:rPr>
              <a:t>untuk</a:t>
            </a:r>
            <a:r>
              <a:rPr lang="en-ID" sz="1400" dirty="0">
                <a:effectLst/>
                <a:latin typeface="Times New Roman" panose="02020603050405020304" pitchFamily="18" charset="0"/>
                <a:cs typeface="Times New Roman" panose="02020603050405020304" pitchFamily="18" charset="0"/>
              </a:rPr>
              <a:t> project Python:</a:t>
            </a:r>
            <a:br>
              <a:rPr lang="en-ID" sz="1400" dirty="0">
                <a:latin typeface="Times New Roman" panose="02020603050405020304" pitchFamily="18" charset="0"/>
                <a:cs typeface="Times New Roman" panose="02020603050405020304" pitchFamily="18" charset="0"/>
              </a:rPr>
            </a:br>
            <a:r>
              <a:rPr lang="en-ID" sz="1400" dirty="0" err="1">
                <a:effectLst/>
                <a:latin typeface="Times New Roman" panose="02020603050405020304" pitchFamily="18" charset="0"/>
                <a:cs typeface="Times New Roman" panose="02020603050405020304" pitchFamily="18" charset="0"/>
              </a:rPr>
              <a:t>Membuat</a:t>
            </a:r>
            <a:r>
              <a:rPr lang="en-ID" sz="1400" dirty="0">
                <a:effectLst/>
                <a:latin typeface="Times New Roman" panose="02020603050405020304" pitchFamily="18" charset="0"/>
                <a:cs typeface="Times New Roman" panose="02020603050405020304" pitchFamily="18" charset="0"/>
              </a:rPr>
              <a:t> file </a:t>
            </a:r>
            <a:r>
              <a:rPr lang="en-ID" sz="1400" dirty="0" err="1">
                <a:effectLst/>
                <a:latin typeface="Times New Roman" panose="02020603050405020304" pitchFamily="18" charset="0"/>
                <a:cs typeface="Times New Roman" panose="02020603050405020304" pitchFamily="18" charset="0"/>
              </a:rPr>
              <a:t>konfigurasi</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yml</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untuk</a:t>
            </a:r>
            <a:r>
              <a:rPr lang="en-ID" sz="1400" dirty="0">
                <a:effectLst/>
                <a:latin typeface="Times New Roman" panose="02020603050405020304" pitchFamily="18" charset="0"/>
                <a:cs typeface="Times New Roman" panose="02020603050405020304" pitchFamily="18" charset="0"/>
              </a:rPr>
              <a:t> CI/CD</a:t>
            </a:r>
            <a:br>
              <a:rPr lang="en-ID" sz="1400" dirty="0">
                <a:effectLst/>
                <a:latin typeface="Times New Roman" panose="02020603050405020304" pitchFamily="18" charset="0"/>
                <a:cs typeface="Times New Roman" panose="02020603050405020304" pitchFamily="18" charset="0"/>
              </a:rPr>
            </a:br>
            <a:r>
              <a:rPr lang="en-ID" sz="1400" dirty="0" err="1">
                <a:effectLst/>
                <a:latin typeface="Times New Roman" panose="02020603050405020304" pitchFamily="18" charset="0"/>
                <a:cs typeface="Times New Roman" panose="02020603050405020304" pitchFamily="18" charset="0"/>
              </a:rPr>
              <a:t>Menentukan</a:t>
            </a:r>
            <a:r>
              <a:rPr lang="en-ID" sz="1400" dirty="0">
                <a:effectLst/>
                <a:latin typeface="Times New Roman" panose="02020603050405020304" pitchFamily="18" charset="0"/>
                <a:cs typeface="Times New Roman" panose="02020603050405020304" pitchFamily="18" charset="0"/>
              </a:rPr>
              <a:t> environment dan dependencies</a:t>
            </a:r>
            <a:br>
              <a:rPr lang="en-ID" sz="1400" dirty="0">
                <a:effectLst/>
                <a:latin typeface="Times New Roman" panose="02020603050405020304" pitchFamily="18" charset="0"/>
                <a:cs typeface="Times New Roman" panose="02020603050405020304" pitchFamily="18" charset="0"/>
              </a:rPr>
            </a:br>
            <a:r>
              <a:rPr lang="en-ID" sz="1400" dirty="0" err="1">
                <a:effectLst/>
                <a:latin typeface="Times New Roman" panose="02020603050405020304" pitchFamily="18" charset="0"/>
                <a:cs typeface="Times New Roman" panose="02020603050405020304" pitchFamily="18" charset="0"/>
              </a:rPr>
              <a:t>Menentukan</a:t>
            </a:r>
            <a:r>
              <a:rPr lang="en-ID" sz="1400" dirty="0">
                <a:effectLst/>
                <a:latin typeface="Times New Roman" panose="02020603050405020304" pitchFamily="18" charset="0"/>
                <a:cs typeface="Times New Roman" panose="02020603050405020304" pitchFamily="18" charset="0"/>
              </a:rPr>
              <a:t> script </a:t>
            </a:r>
            <a:r>
              <a:rPr lang="en-ID" sz="1400" dirty="0" err="1">
                <a:effectLst/>
                <a:latin typeface="Times New Roman" panose="02020603050405020304" pitchFamily="18" charset="0"/>
                <a:cs typeface="Times New Roman" panose="02020603050405020304" pitchFamily="18" charset="0"/>
              </a:rPr>
              <a:t>untuk</a:t>
            </a:r>
            <a:r>
              <a:rPr lang="en-ID" sz="1400" dirty="0">
                <a:effectLst/>
                <a:latin typeface="Times New Roman" panose="02020603050405020304" pitchFamily="18" charset="0"/>
                <a:cs typeface="Times New Roman" panose="02020603050405020304" pitchFamily="18" charset="0"/>
              </a:rPr>
              <a:t> testing dan deployment</a:t>
            </a:r>
            <a:br>
              <a:rPr lang="en-ID" sz="1400" dirty="0">
                <a:effectLst/>
                <a:latin typeface="Times New Roman" panose="02020603050405020304" pitchFamily="18" charset="0"/>
                <a:cs typeface="Times New Roman" panose="02020603050405020304" pitchFamily="18" charset="0"/>
              </a:rPr>
            </a:br>
            <a:r>
              <a:rPr lang="en-ID" sz="1400" dirty="0" err="1">
                <a:effectLst/>
                <a:latin typeface="Times New Roman" panose="02020603050405020304" pitchFamily="18" charset="0"/>
                <a:cs typeface="Times New Roman" panose="02020603050405020304" pitchFamily="18" charset="0"/>
              </a:rPr>
              <a:t>Menghubungkan</a:t>
            </a:r>
            <a:r>
              <a:rPr lang="en-ID" sz="1400" dirty="0">
                <a:effectLst/>
                <a:latin typeface="Times New Roman" panose="02020603050405020304" pitchFamily="18" charset="0"/>
                <a:cs typeface="Times New Roman" panose="02020603050405020304" pitchFamily="18" charset="0"/>
              </a:rPr>
              <a:t> repository </a:t>
            </a:r>
            <a:r>
              <a:rPr lang="en-ID" sz="1400" dirty="0" err="1">
                <a:effectLst/>
                <a:latin typeface="Times New Roman" panose="02020603050405020304" pitchFamily="18" charset="0"/>
                <a:cs typeface="Times New Roman" panose="02020603050405020304" pitchFamily="18" charset="0"/>
              </a:rPr>
              <a:t>dengan</a:t>
            </a:r>
            <a:r>
              <a:rPr lang="en-ID" sz="1400" dirty="0">
                <a:effectLst/>
                <a:latin typeface="Times New Roman" panose="02020603050405020304" pitchFamily="18" charset="0"/>
                <a:cs typeface="Times New Roman" panose="02020603050405020304" pitchFamily="18" charset="0"/>
              </a:rPr>
              <a:t> Travis CI</a:t>
            </a:r>
            <a:br>
              <a:rPr lang="en-ID" sz="1400" dirty="0">
                <a:effectLst/>
                <a:latin typeface="Times New Roman" panose="02020603050405020304" pitchFamily="18" charset="0"/>
                <a:cs typeface="Times New Roman" panose="02020603050405020304" pitchFamily="18" charset="0"/>
              </a:rPr>
            </a:br>
            <a:r>
              <a:rPr lang="en-ID" sz="1400" dirty="0" err="1">
                <a:effectLst/>
                <a:latin typeface="Times New Roman" panose="02020603050405020304" pitchFamily="18" charset="0"/>
                <a:cs typeface="Times New Roman" panose="02020603050405020304" pitchFamily="18" charset="0"/>
              </a:rPr>
              <a:t>Menjalankan</a:t>
            </a:r>
            <a:r>
              <a:rPr lang="en-ID" sz="1400" dirty="0">
                <a:effectLst/>
                <a:latin typeface="Times New Roman" panose="02020603050405020304" pitchFamily="18" charset="0"/>
                <a:cs typeface="Times New Roman" panose="02020603050405020304" pitchFamily="18" charset="0"/>
              </a:rPr>
              <a:t> testing dan deployment </a:t>
            </a:r>
            <a:r>
              <a:rPr lang="en-ID" sz="1400" dirty="0" err="1">
                <a:effectLst/>
                <a:latin typeface="Times New Roman" panose="02020603050405020304" pitchFamily="18" charset="0"/>
                <a:cs typeface="Times New Roman" panose="02020603050405020304" pitchFamily="18" charset="0"/>
              </a:rPr>
              <a:t>secara</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otomatis</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setiap</a:t>
            </a:r>
            <a:r>
              <a:rPr lang="en-ID" sz="1400" dirty="0">
                <a:effectLst/>
                <a:latin typeface="Times New Roman" panose="02020603050405020304" pitchFamily="18" charset="0"/>
                <a:cs typeface="Times New Roman" panose="02020603050405020304" pitchFamily="18" charset="0"/>
              </a:rPr>
              <a:t> kali </a:t>
            </a:r>
            <a:r>
              <a:rPr lang="en-ID" sz="1400" dirty="0" err="1">
                <a:effectLst/>
                <a:latin typeface="Times New Roman" panose="02020603050405020304" pitchFamily="18" charset="0"/>
                <a:cs typeface="Times New Roman" panose="02020603050405020304" pitchFamily="18" charset="0"/>
              </a:rPr>
              <a:t>ada</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perubahan</a:t>
            </a:r>
            <a:r>
              <a:rPr lang="en-ID" sz="1400" dirty="0">
                <a:effectLst/>
                <a:latin typeface="Times New Roman" panose="02020603050405020304" pitchFamily="18" charset="0"/>
                <a:cs typeface="Times New Roman" panose="02020603050405020304" pitchFamily="18" charset="0"/>
              </a:rPr>
              <a:t> pada repository</a:t>
            </a:r>
            <a:br>
              <a:rPr lang="en-ID" sz="1400" dirty="0">
                <a:effectLst/>
                <a:latin typeface="Times New Roman" panose="02020603050405020304" pitchFamily="18" charset="0"/>
                <a:cs typeface="Times New Roman" panose="02020603050405020304" pitchFamily="18" charset="0"/>
              </a:rPr>
            </a:br>
            <a:br>
              <a:rPr lang="en-ID" sz="1400" dirty="0">
                <a:effectLst/>
                <a:latin typeface="Times New Roman" panose="02020603050405020304" pitchFamily="18" charset="0"/>
                <a:cs typeface="Times New Roman" panose="02020603050405020304" pitchFamily="18" charset="0"/>
              </a:rPr>
            </a:br>
            <a:br>
              <a:rPr lang="en-ID" sz="1400" dirty="0">
                <a:effectLst/>
                <a:latin typeface="Times New Roman" panose="02020603050405020304" pitchFamily="18" charset="0"/>
                <a:cs typeface="Times New Roman" panose="02020603050405020304" pitchFamily="18" charset="0"/>
              </a:rPr>
            </a:br>
            <a:endParaRPr lang="en-ID"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7940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5743E02-CF49-7D73-2D32-1920A43C9D8C}"/>
              </a:ext>
            </a:extLst>
          </p:cNvPr>
          <p:cNvSpPr>
            <a:spLocks noGrp="1" noChangeArrowheads="1"/>
          </p:cNvSpPr>
          <p:nvPr>
            <p:ph type="subTitle" idx="1"/>
          </p:nvPr>
        </p:nvSpPr>
        <p:spPr bwMode="auto">
          <a:xfrm>
            <a:off x="774701" y="1051690"/>
            <a:ext cx="58801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Referensi</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atau</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Sumber</a:t>
            </a: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Berikut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adalah</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referensi</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atau</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sumber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yang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dapat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digunakan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untuk</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mempelajari</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whitebox</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testing, unit testing, dan CI/CD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dalam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Python: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https://docs.python.org/3/library/unittest.html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https://www.travis-ci.com/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https://circleci.com/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https://www.toptal.com/python/continuous-integration-python</a:t>
            </a:r>
          </a:p>
        </p:txBody>
      </p:sp>
    </p:spTree>
    <p:extLst>
      <p:ext uri="{BB962C8B-B14F-4D97-AF65-F5344CB8AC3E}">
        <p14:creationId xmlns:p14="http://schemas.microsoft.com/office/powerpoint/2010/main" val="311763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BC97-02EB-3095-0064-B48C554442E4}"/>
              </a:ext>
            </a:extLst>
          </p:cNvPr>
          <p:cNvSpPr>
            <a:spLocks noGrp="1"/>
          </p:cNvSpPr>
          <p:nvPr>
            <p:ph type="ctrTitle"/>
          </p:nvPr>
        </p:nvSpPr>
        <p:spPr>
          <a:xfrm>
            <a:off x="1039975" y="533400"/>
            <a:ext cx="7064100" cy="4140200"/>
          </a:xfrm>
        </p:spPr>
        <p:txBody>
          <a:bodyPr/>
          <a:lstStyle/>
          <a:p>
            <a:r>
              <a:rPr lang="en-ID" sz="1400" b="1" dirty="0">
                <a:effectLst/>
                <a:latin typeface="Times New Roman" panose="02020603050405020304" pitchFamily="18" charset="0"/>
                <a:cs typeface="Times New Roman" panose="02020603050405020304" pitchFamily="18" charset="0"/>
              </a:rPr>
              <a:t>Langkah-</a:t>
            </a:r>
            <a:r>
              <a:rPr lang="en-ID" sz="1400" b="1" dirty="0" err="1">
                <a:effectLst/>
                <a:latin typeface="Times New Roman" panose="02020603050405020304" pitchFamily="18" charset="0"/>
                <a:cs typeface="Times New Roman" panose="02020603050405020304" pitchFamily="18" charset="0"/>
              </a:rPr>
              <a:t>langkah</a:t>
            </a:r>
            <a:r>
              <a:rPr lang="en-ID" sz="1400" b="1" dirty="0">
                <a:effectLst/>
                <a:latin typeface="Times New Roman" panose="02020603050405020304" pitchFamily="18" charset="0"/>
                <a:cs typeface="Times New Roman" panose="02020603050405020304" pitchFamily="18" charset="0"/>
              </a:rPr>
              <a:t> </a:t>
            </a:r>
            <a:r>
              <a:rPr lang="en-ID" sz="1400" b="1" dirty="0" err="1">
                <a:effectLst/>
                <a:latin typeface="Times New Roman" panose="02020603050405020304" pitchFamily="18" charset="0"/>
                <a:cs typeface="Times New Roman" panose="02020603050405020304" pitchFamily="18" charset="0"/>
              </a:rPr>
              <a:t>Konfigurasi</a:t>
            </a:r>
            <a:r>
              <a:rPr lang="en-ID" sz="1400" b="1" dirty="0">
                <a:effectLst/>
                <a:latin typeface="Times New Roman" panose="02020603050405020304" pitchFamily="18" charset="0"/>
                <a:cs typeface="Times New Roman" panose="02020603050405020304" pitchFamily="18" charset="0"/>
              </a:rPr>
              <a:t> CI/CD </a:t>
            </a:r>
            <a:r>
              <a:rPr lang="en-ID" sz="1400" b="1" dirty="0" err="1">
                <a:effectLst/>
                <a:latin typeface="Times New Roman" panose="02020603050405020304" pitchFamily="18" charset="0"/>
                <a:cs typeface="Times New Roman" panose="02020603050405020304" pitchFamily="18" charset="0"/>
              </a:rPr>
              <a:t>untuk</a:t>
            </a:r>
            <a:r>
              <a:rPr lang="en-ID" sz="1400" b="1" dirty="0">
                <a:effectLst/>
                <a:latin typeface="Times New Roman" panose="02020603050405020304" pitchFamily="18" charset="0"/>
                <a:cs typeface="Times New Roman" panose="02020603050405020304" pitchFamily="18" charset="0"/>
              </a:rPr>
              <a:t> Project Python</a:t>
            </a:r>
            <a:br>
              <a:rPr lang="en-ID" sz="1400" b="1" dirty="0">
                <a:effectLst/>
                <a:latin typeface="Times New Roman" panose="02020603050405020304" pitchFamily="18" charset="0"/>
                <a:cs typeface="Times New Roman" panose="02020603050405020304" pitchFamily="18" charset="0"/>
              </a:rPr>
            </a:br>
            <a:br>
              <a:rPr lang="en-ID" sz="1400" b="1" dirty="0">
                <a:latin typeface="Times New Roman" panose="02020603050405020304" pitchFamily="18" charset="0"/>
                <a:cs typeface="Times New Roman" panose="02020603050405020304" pitchFamily="18" charset="0"/>
              </a:rPr>
            </a:br>
            <a:r>
              <a:rPr lang="en-ID" sz="1400" dirty="0">
                <a:effectLst/>
                <a:latin typeface="Times New Roman" panose="02020603050405020304" pitchFamily="18" charset="0"/>
                <a:cs typeface="Times New Roman" panose="02020603050405020304" pitchFamily="18" charset="0"/>
              </a:rPr>
              <a:t>Continuous Integration (CI) dan Continuous Deployment (CD) </a:t>
            </a:r>
            <a:r>
              <a:rPr lang="en-ID" sz="1400" dirty="0" err="1">
                <a:effectLst/>
                <a:latin typeface="Times New Roman" panose="02020603050405020304" pitchFamily="18" charset="0"/>
                <a:cs typeface="Times New Roman" panose="02020603050405020304" pitchFamily="18" charset="0"/>
              </a:rPr>
              <a:t>adalah</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metode</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pengembangan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perangkat</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lunak</a:t>
            </a:r>
            <a:r>
              <a:rPr lang="en-ID" sz="1400" dirty="0">
                <a:effectLst/>
                <a:latin typeface="Times New Roman" panose="02020603050405020304" pitchFamily="18" charset="0"/>
                <a:cs typeface="Times New Roman" panose="02020603050405020304" pitchFamily="18" charset="0"/>
              </a:rPr>
              <a:t> yang </a:t>
            </a:r>
            <a:r>
              <a:rPr lang="en-ID" sz="1400" dirty="0" err="1">
                <a:effectLst/>
                <a:latin typeface="Times New Roman" panose="02020603050405020304" pitchFamily="18" charset="0"/>
                <a:cs typeface="Times New Roman" panose="02020603050405020304" pitchFamily="18" charset="0"/>
              </a:rPr>
              <a:t>memungkinkan</a:t>
            </a:r>
            <a:r>
              <a:rPr lang="en-ID" sz="1400" dirty="0">
                <a:effectLst/>
                <a:latin typeface="Times New Roman" panose="02020603050405020304" pitchFamily="18" charset="0"/>
                <a:cs typeface="Times New Roman" panose="02020603050405020304" pitchFamily="18" charset="0"/>
              </a:rPr>
              <a:t> developer </a:t>
            </a:r>
            <a:r>
              <a:rPr lang="en-ID" sz="1400" dirty="0" err="1">
                <a:effectLst/>
                <a:latin typeface="Times New Roman" panose="02020603050405020304" pitchFamily="18" charset="0"/>
                <a:cs typeface="Times New Roman" panose="02020603050405020304" pitchFamily="18" charset="0"/>
              </a:rPr>
              <a:t>untuk</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mengintegrasikan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kode</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mereka</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ke</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dalam</a:t>
            </a:r>
            <a:r>
              <a:rPr lang="en-ID" sz="1400" dirty="0">
                <a:effectLst/>
                <a:latin typeface="Times New Roman" panose="02020603050405020304" pitchFamily="18" charset="0"/>
                <a:cs typeface="Times New Roman" panose="02020603050405020304" pitchFamily="18" charset="0"/>
              </a:rPr>
              <a:t> repository </a:t>
            </a:r>
            <a:r>
              <a:rPr lang="en-ID" sz="1400" dirty="0" err="1">
                <a:effectLst/>
                <a:latin typeface="Times New Roman" panose="02020603050405020304" pitchFamily="18" charset="0"/>
                <a:cs typeface="Times New Roman" panose="02020603050405020304" pitchFamily="18" charset="0"/>
              </a:rPr>
              <a:t>bersama</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secara</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otomatis</a:t>
            </a:r>
            <a:r>
              <a:rPr lang="en-ID" sz="1400" dirty="0">
                <a:effectLst/>
                <a:latin typeface="Times New Roman" panose="02020603050405020304" pitchFamily="18" charset="0"/>
                <a:cs typeface="Times New Roman" panose="02020603050405020304" pitchFamily="18" charset="0"/>
              </a:rPr>
              <a:t> dan </a:t>
            </a:r>
            <a:r>
              <a:rPr lang="en-ID" sz="1400" dirty="0" err="1">
                <a:effectLst/>
                <a:latin typeface="Times New Roman" panose="02020603050405020304" pitchFamily="18" charset="0"/>
                <a:cs typeface="Times New Roman" panose="02020603050405020304" pitchFamily="18" charset="0"/>
              </a:rPr>
              <a:t>melakukan</a:t>
            </a:r>
            <a:r>
              <a:rPr lang="en-ID" sz="1400" dirty="0">
                <a:effectLst/>
                <a:latin typeface="Times New Roman" panose="02020603050405020304" pitchFamily="18" charset="0"/>
                <a:cs typeface="Times New Roman" panose="02020603050405020304" pitchFamily="18" charset="0"/>
              </a:rPr>
              <a:t> deployment </a:t>
            </a:r>
            <a:r>
              <a:rPr lang="en-ID" sz="1400" dirty="0" err="1">
                <a:effectLst/>
                <a:latin typeface="Times New Roman" panose="02020603050405020304" pitchFamily="18" charset="0"/>
                <a:cs typeface="Times New Roman" panose="02020603050405020304" pitchFamily="18" charset="0"/>
              </a:rPr>
              <a:t>ke</a:t>
            </a:r>
            <a:r>
              <a:rPr lang="en-ID" sz="1400" dirty="0">
                <a:effectLst/>
                <a:latin typeface="Times New Roman" panose="02020603050405020304" pitchFamily="18" charset="0"/>
                <a:cs typeface="Times New Roman" panose="02020603050405020304" pitchFamily="18" charset="0"/>
              </a:rPr>
              <a:t> production environment </a:t>
            </a:r>
            <a:r>
              <a:rPr lang="en-ID" sz="1400" dirty="0" err="1">
                <a:effectLst/>
                <a:latin typeface="Times New Roman" panose="02020603050405020304" pitchFamily="18" charset="0"/>
                <a:cs typeface="Times New Roman" panose="02020603050405020304" pitchFamily="18" charset="0"/>
              </a:rPr>
              <a:t>secara</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cepat</a:t>
            </a:r>
            <a:r>
              <a:rPr lang="en-ID" sz="1400" dirty="0">
                <a:effectLst/>
                <a:latin typeface="Times New Roman" panose="02020603050405020304" pitchFamily="18" charset="0"/>
                <a:cs typeface="Times New Roman" panose="02020603050405020304" pitchFamily="18" charset="0"/>
              </a:rPr>
              <a:t> dan </a:t>
            </a:r>
            <a:r>
              <a:rPr lang="en-ID" sz="1400" dirty="0" err="1">
                <a:effectLst/>
                <a:latin typeface="Times New Roman" panose="02020603050405020304" pitchFamily="18" charset="0"/>
                <a:cs typeface="Times New Roman" panose="02020603050405020304" pitchFamily="18" charset="0"/>
              </a:rPr>
              <a:t>otomatis</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Dalam</a:t>
            </a:r>
            <a:r>
              <a:rPr lang="en-ID" sz="1400" dirty="0">
                <a:effectLst/>
                <a:latin typeface="Times New Roman" panose="02020603050405020304" pitchFamily="18" charset="0"/>
                <a:cs typeface="Times New Roman" panose="02020603050405020304" pitchFamily="18" charset="0"/>
              </a:rPr>
              <a:t> project Python, CI/CD </a:t>
            </a:r>
            <a:r>
              <a:rPr lang="en-ID" sz="1400" dirty="0" err="1">
                <a:effectLst/>
                <a:latin typeface="Times New Roman" panose="02020603050405020304" pitchFamily="18" charset="0"/>
                <a:cs typeface="Times New Roman" panose="02020603050405020304" pitchFamily="18" charset="0"/>
              </a:rPr>
              <a:t>dapat</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diimplementasikan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dengan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menggunakan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alat</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seperti</a:t>
            </a:r>
            <a:r>
              <a:rPr lang="en-ID" sz="1400" dirty="0">
                <a:effectLst/>
                <a:latin typeface="Times New Roman" panose="02020603050405020304" pitchFamily="18" charset="0"/>
                <a:cs typeface="Times New Roman" panose="02020603050405020304" pitchFamily="18" charset="0"/>
              </a:rPr>
              <a:t> Jenkins, Travis CI, </a:t>
            </a:r>
            <a:r>
              <a:rPr lang="en-ID" sz="1400" dirty="0" err="1">
                <a:effectLst/>
                <a:latin typeface="Times New Roman" panose="02020603050405020304" pitchFamily="18" charset="0"/>
                <a:cs typeface="Times New Roman" panose="02020603050405020304" pitchFamily="18" charset="0"/>
              </a:rPr>
              <a:t>atau</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CircleCI</a:t>
            </a:r>
            <a:r>
              <a:rPr lang="en-ID" sz="1400" dirty="0">
                <a:effectLst/>
                <a:latin typeface="Times New Roman" panose="02020603050405020304" pitchFamily="18" charset="0"/>
                <a:cs typeface="Times New Roman" panose="02020603050405020304" pitchFamily="18" charset="0"/>
              </a:rPr>
              <a:t>.</a:t>
            </a:r>
            <a:br>
              <a:rPr lang="en-ID" sz="1400" dirty="0">
                <a:effectLst/>
                <a:latin typeface="Times New Roman" panose="02020603050405020304" pitchFamily="18" charset="0"/>
                <a:cs typeface="Times New Roman" panose="02020603050405020304" pitchFamily="18" charset="0"/>
              </a:rPr>
            </a:br>
            <a:br>
              <a:rPr lang="en-ID" sz="1400" dirty="0">
                <a:latin typeface="Times New Roman" panose="02020603050405020304" pitchFamily="18" charset="0"/>
                <a:cs typeface="Times New Roman" panose="02020603050405020304" pitchFamily="18" charset="0"/>
              </a:rPr>
            </a:br>
            <a:r>
              <a:rPr lang="en-ID" sz="1400" b="1" dirty="0">
                <a:effectLst/>
                <a:latin typeface="Times New Roman" panose="02020603050405020304" pitchFamily="18" charset="0"/>
                <a:cs typeface="Times New Roman" panose="02020603050405020304" pitchFamily="18" charset="0"/>
              </a:rPr>
              <a:t>Langkah-</a:t>
            </a:r>
            <a:r>
              <a:rPr lang="en-ID" sz="1400" b="1" dirty="0" err="1">
                <a:effectLst/>
                <a:latin typeface="Times New Roman" panose="02020603050405020304" pitchFamily="18" charset="0"/>
                <a:cs typeface="Times New Roman" panose="02020603050405020304" pitchFamily="18" charset="0"/>
              </a:rPr>
              <a:t>langkah</a:t>
            </a:r>
            <a:r>
              <a:rPr lang="en-ID" sz="1400" b="1" dirty="0">
                <a:effectLst/>
                <a:latin typeface="Times New Roman" panose="02020603050405020304" pitchFamily="18" charset="0"/>
                <a:cs typeface="Times New Roman" panose="02020603050405020304" pitchFamily="18" charset="0"/>
              </a:rPr>
              <a:t> </a:t>
            </a:r>
            <a:r>
              <a:rPr lang="en-ID" sz="1400" b="1" dirty="0" err="1">
                <a:effectLst/>
                <a:latin typeface="Times New Roman" panose="02020603050405020304" pitchFamily="18" charset="0"/>
                <a:cs typeface="Times New Roman" panose="02020603050405020304" pitchFamily="18" charset="0"/>
              </a:rPr>
              <a:t>Konfigurasi</a:t>
            </a:r>
            <a:r>
              <a:rPr lang="en-ID" sz="1400" b="1" dirty="0">
                <a:effectLst/>
                <a:latin typeface="Times New Roman" panose="02020603050405020304" pitchFamily="18" charset="0"/>
                <a:cs typeface="Times New Roman" panose="02020603050405020304" pitchFamily="18" charset="0"/>
              </a:rPr>
              <a:t> CI/CD</a:t>
            </a:r>
            <a:br>
              <a:rPr lang="en-ID" sz="1400" b="1" dirty="0">
                <a:effectLst/>
                <a:latin typeface="Times New Roman" panose="02020603050405020304" pitchFamily="18" charset="0"/>
                <a:cs typeface="Times New Roman" panose="02020603050405020304" pitchFamily="18" charset="0"/>
              </a:rPr>
            </a:br>
            <a:br>
              <a:rPr lang="en-ID" sz="1400" b="1" dirty="0">
                <a:latin typeface="Times New Roman" panose="02020603050405020304" pitchFamily="18" charset="0"/>
                <a:cs typeface="Times New Roman" panose="02020603050405020304" pitchFamily="18" charset="0"/>
              </a:rPr>
            </a:br>
            <a:r>
              <a:rPr lang="en-ID" sz="1400" dirty="0">
                <a:effectLst/>
                <a:latin typeface="Times New Roman" panose="02020603050405020304" pitchFamily="18" charset="0"/>
                <a:cs typeface="Times New Roman" panose="02020603050405020304" pitchFamily="18" charset="0"/>
              </a:rPr>
              <a:t>Buat repository </a:t>
            </a:r>
            <a:r>
              <a:rPr lang="en-ID" sz="1400" dirty="0" err="1">
                <a:effectLst/>
                <a:latin typeface="Times New Roman" panose="02020603050405020304" pitchFamily="18" charset="0"/>
                <a:cs typeface="Times New Roman" panose="02020603050405020304" pitchFamily="18" charset="0"/>
              </a:rPr>
              <a:t>baru</a:t>
            </a:r>
            <a:r>
              <a:rPr lang="en-ID" sz="1400" dirty="0">
                <a:effectLst/>
                <a:latin typeface="Times New Roman" panose="02020603050405020304" pitchFamily="18" charset="0"/>
                <a:cs typeface="Times New Roman" panose="02020603050405020304" pitchFamily="18" charset="0"/>
              </a:rPr>
              <a:t> di </a:t>
            </a:r>
            <a:r>
              <a:rPr lang="en-ID" sz="1400" dirty="0" err="1">
                <a:effectLst/>
                <a:latin typeface="Times New Roman" panose="02020603050405020304" pitchFamily="18" charset="0"/>
                <a:cs typeface="Times New Roman" panose="02020603050405020304" pitchFamily="18" charset="0"/>
              </a:rPr>
              <a:t>Github</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atau</a:t>
            </a:r>
            <a:r>
              <a:rPr lang="en-ID" sz="1400" dirty="0">
                <a:effectLst/>
                <a:latin typeface="Times New Roman" panose="02020603050405020304" pitchFamily="18" charset="0"/>
                <a:cs typeface="Times New Roman" panose="02020603050405020304" pitchFamily="18" charset="0"/>
              </a:rPr>
              <a:t> Gitlab.</a:t>
            </a:r>
            <a:br>
              <a:rPr lang="en-ID" sz="1400" dirty="0">
                <a:effectLst/>
                <a:latin typeface="Times New Roman" panose="02020603050405020304" pitchFamily="18" charset="0"/>
                <a:cs typeface="Times New Roman" panose="02020603050405020304" pitchFamily="18" charset="0"/>
              </a:rPr>
            </a:br>
            <a:r>
              <a:rPr lang="en-ID" sz="1400" dirty="0" err="1">
                <a:effectLst/>
                <a:latin typeface="Times New Roman" panose="02020603050405020304" pitchFamily="18" charset="0"/>
                <a:cs typeface="Times New Roman" panose="02020603050405020304" pitchFamily="18" charset="0"/>
              </a:rPr>
              <a:t>Instalasi</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alat</a:t>
            </a:r>
            <a:r>
              <a:rPr lang="en-ID" sz="1400" dirty="0">
                <a:effectLst/>
                <a:latin typeface="Times New Roman" panose="02020603050405020304" pitchFamily="18" charset="0"/>
                <a:cs typeface="Times New Roman" panose="02020603050405020304" pitchFamily="18" charset="0"/>
              </a:rPr>
              <a:t> CI/CD </a:t>
            </a:r>
            <a:r>
              <a:rPr lang="en-ID" sz="1400" dirty="0" err="1">
                <a:effectLst/>
                <a:latin typeface="Times New Roman" panose="02020603050405020304" pitchFamily="18" charset="0"/>
                <a:cs typeface="Times New Roman" panose="02020603050405020304" pitchFamily="18" charset="0"/>
              </a:rPr>
              <a:t>seperti</a:t>
            </a:r>
            <a:r>
              <a:rPr lang="en-ID" sz="1400" dirty="0">
                <a:effectLst/>
                <a:latin typeface="Times New Roman" panose="02020603050405020304" pitchFamily="18" charset="0"/>
                <a:cs typeface="Times New Roman" panose="02020603050405020304" pitchFamily="18" charset="0"/>
              </a:rPr>
              <a:t> Jenkins </a:t>
            </a:r>
            <a:r>
              <a:rPr lang="en-ID" sz="1400" dirty="0" err="1">
                <a:effectLst/>
                <a:latin typeface="Times New Roman" panose="02020603050405020304" pitchFamily="18" charset="0"/>
                <a:cs typeface="Times New Roman" panose="02020603050405020304" pitchFamily="18" charset="0"/>
              </a:rPr>
              <a:t>atau</a:t>
            </a:r>
            <a:r>
              <a:rPr lang="en-ID" sz="1400" dirty="0">
                <a:effectLst/>
                <a:latin typeface="Times New Roman" panose="02020603050405020304" pitchFamily="18" charset="0"/>
                <a:cs typeface="Times New Roman" panose="02020603050405020304" pitchFamily="18" charset="0"/>
              </a:rPr>
              <a:t> Travis CI pada server </a:t>
            </a:r>
            <a:r>
              <a:rPr lang="en-ID" sz="1400" dirty="0" err="1">
                <a:effectLst/>
                <a:latin typeface="Times New Roman" panose="02020603050405020304" pitchFamily="18" charset="0"/>
                <a:cs typeface="Times New Roman" panose="02020603050405020304" pitchFamily="18" charset="0"/>
              </a:rPr>
              <a:t>atau</a:t>
            </a:r>
            <a:r>
              <a:rPr lang="en-ID" sz="1400" dirty="0">
                <a:effectLst/>
                <a:latin typeface="Times New Roman" panose="02020603050405020304" pitchFamily="18" charset="0"/>
                <a:cs typeface="Times New Roman" panose="02020603050405020304" pitchFamily="18" charset="0"/>
              </a:rPr>
              <a:t> cloud service yang </a:t>
            </a:r>
            <a:r>
              <a:rPr lang="en-ID" sz="1400" dirty="0" err="1">
                <a:effectLst/>
                <a:latin typeface="Times New Roman" panose="02020603050405020304" pitchFamily="18" charset="0"/>
                <a:cs typeface="Times New Roman" panose="02020603050405020304" pitchFamily="18" charset="0"/>
              </a:rPr>
              <a:t>digunakan</a:t>
            </a:r>
            <a:r>
              <a:rPr lang="en-ID" sz="1400" dirty="0">
                <a:effectLst/>
                <a:latin typeface="Times New Roman" panose="02020603050405020304" pitchFamily="18" charset="0"/>
                <a:cs typeface="Times New Roman" panose="02020603050405020304" pitchFamily="18" charset="0"/>
              </a:rPr>
              <a:t>.</a:t>
            </a:r>
            <a:br>
              <a:rPr lang="en-ID" sz="1400" dirty="0">
                <a:effectLst/>
                <a:latin typeface="Times New Roman" panose="02020603050405020304" pitchFamily="18" charset="0"/>
                <a:cs typeface="Times New Roman" panose="02020603050405020304" pitchFamily="18" charset="0"/>
              </a:rPr>
            </a:br>
            <a:r>
              <a:rPr lang="en-ID" sz="1400" dirty="0" err="1">
                <a:effectLst/>
                <a:latin typeface="Times New Roman" panose="02020603050405020304" pitchFamily="18" charset="0"/>
                <a:cs typeface="Times New Roman" panose="02020603050405020304" pitchFamily="18" charset="0"/>
              </a:rPr>
              <a:t>Konfigurasi</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alat</a:t>
            </a:r>
            <a:r>
              <a:rPr lang="en-ID" sz="1400" dirty="0">
                <a:effectLst/>
                <a:latin typeface="Times New Roman" panose="02020603050405020304" pitchFamily="18" charset="0"/>
                <a:cs typeface="Times New Roman" panose="02020603050405020304" pitchFamily="18" charset="0"/>
              </a:rPr>
              <a:t> CI/CD </a:t>
            </a:r>
            <a:r>
              <a:rPr lang="en-ID" sz="1400" dirty="0" err="1">
                <a:effectLst/>
                <a:latin typeface="Times New Roman" panose="02020603050405020304" pitchFamily="18" charset="0"/>
                <a:cs typeface="Times New Roman" panose="02020603050405020304" pitchFamily="18" charset="0"/>
              </a:rPr>
              <a:t>untuk</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mengambil</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kode</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dari</a:t>
            </a:r>
            <a:r>
              <a:rPr lang="en-ID" sz="1400" dirty="0">
                <a:effectLst/>
                <a:latin typeface="Times New Roman" panose="02020603050405020304" pitchFamily="18" charset="0"/>
                <a:cs typeface="Times New Roman" panose="02020603050405020304" pitchFamily="18" charset="0"/>
              </a:rPr>
              <a:t> repository dan </a:t>
            </a:r>
            <a:r>
              <a:rPr lang="en-ID" sz="1400" dirty="0" err="1">
                <a:effectLst/>
                <a:latin typeface="Times New Roman" panose="02020603050405020304" pitchFamily="18" charset="0"/>
                <a:cs typeface="Times New Roman" panose="02020603050405020304" pitchFamily="18" charset="0"/>
              </a:rPr>
              <a:t>melakukan</a:t>
            </a:r>
            <a:r>
              <a:rPr lang="en-ID" sz="1400" dirty="0">
                <a:effectLst/>
                <a:latin typeface="Times New Roman" panose="02020603050405020304" pitchFamily="18" charset="0"/>
                <a:cs typeface="Times New Roman" panose="02020603050405020304" pitchFamily="18" charset="0"/>
              </a:rPr>
              <a:t> build, test, dan deployment </a:t>
            </a:r>
            <a:r>
              <a:rPr lang="en-ID" sz="1400" dirty="0" err="1">
                <a:effectLst/>
                <a:latin typeface="Times New Roman" panose="02020603050405020304" pitchFamily="18" charset="0"/>
                <a:cs typeface="Times New Roman" panose="02020603050405020304" pitchFamily="18" charset="0"/>
              </a:rPr>
              <a:t>secara</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otomatis</a:t>
            </a:r>
            <a:r>
              <a:rPr lang="en-ID" sz="1400" dirty="0">
                <a:effectLst/>
                <a:latin typeface="Times New Roman" panose="02020603050405020304" pitchFamily="18" charset="0"/>
                <a:cs typeface="Times New Roman" panose="02020603050405020304" pitchFamily="18" charset="0"/>
              </a:rPr>
              <a:t>.</a:t>
            </a:r>
            <a:br>
              <a:rPr lang="en-ID" sz="1400" dirty="0">
                <a:effectLst/>
                <a:latin typeface="Times New Roman" panose="02020603050405020304" pitchFamily="18" charset="0"/>
                <a:cs typeface="Times New Roman" panose="02020603050405020304" pitchFamily="18" charset="0"/>
              </a:rPr>
            </a:br>
            <a:r>
              <a:rPr lang="en-ID" sz="1400" dirty="0" err="1">
                <a:effectLst/>
                <a:latin typeface="Times New Roman" panose="02020603050405020304" pitchFamily="18" charset="0"/>
                <a:cs typeface="Times New Roman" panose="02020603050405020304" pitchFamily="18" charset="0"/>
              </a:rPr>
              <a:t>Dengan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mengimplementasikan</a:t>
            </a:r>
            <a:r>
              <a:rPr lang="en-ID" sz="1400" dirty="0">
                <a:effectLst/>
                <a:latin typeface="Times New Roman" panose="02020603050405020304" pitchFamily="18" charset="0"/>
                <a:cs typeface="Times New Roman" panose="02020603050405020304" pitchFamily="18" charset="0"/>
              </a:rPr>
              <a:t> CI/CD, developer </a:t>
            </a:r>
            <a:r>
              <a:rPr lang="en-ID" sz="1400" dirty="0" err="1">
                <a:effectLst/>
                <a:latin typeface="Times New Roman" panose="02020603050405020304" pitchFamily="18" charset="0"/>
                <a:cs typeface="Times New Roman" panose="02020603050405020304" pitchFamily="18" charset="0"/>
              </a:rPr>
              <a:t>dapat</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memastikan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bahwa</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kode</a:t>
            </a:r>
            <a:r>
              <a:rPr lang="en-ID" sz="1400" dirty="0">
                <a:effectLst/>
                <a:latin typeface="Times New Roman" panose="02020603050405020304" pitchFamily="18" charset="0"/>
                <a:cs typeface="Times New Roman" panose="02020603050405020304" pitchFamily="18" charset="0"/>
              </a:rPr>
              <a:t> yang </a:t>
            </a:r>
            <a:r>
              <a:rPr lang="en-ID" sz="1400" dirty="0" err="1">
                <a:effectLst/>
                <a:latin typeface="Times New Roman" panose="02020603050405020304" pitchFamily="18" charset="0"/>
                <a:cs typeface="Times New Roman" panose="02020603050405020304" pitchFamily="18" charset="0"/>
              </a:rPr>
              <a:t>mereka</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tulis</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terintegrasi</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dengan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baik</a:t>
            </a:r>
            <a:r>
              <a:rPr lang="en-ID" sz="1400" dirty="0">
                <a:effectLst/>
                <a:latin typeface="Times New Roman" panose="02020603050405020304" pitchFamily="18" charset="0"/>
                <a:cs typeface="Times New Roman" panose="02020603050405020304" pitchFamily="18" charset="0"/>
              </a:rPr>
              <a:t> dan di-deploy </a:t>
            </a:r>
            <a:r>
              <a:rPr lang="en-ID" sz="1400" dirty="0" err="1">
                <a:effectLst/>
                <a:latin typeface="Times New Roman" panose="02020603050405020304" pitchFamily="18" charset="0"/>
                <a:cs typeface="Times New Roman" panose="02020603050405020304" pitchFamily="18" charset="0"/>
              </a:rPr>
              <a:t>ke</a:t>
            </a:r>
            <a:r>
              <a:rPr lang="en-ID" sz="1400" dirty="0">
                <a:effectLst/>
                <a:latin typeface="Times New Roman" panose="02020603050405020304" pitchFamily="18" charset="0"/>
                <a:cs typeface="Times New Roman" panose="02020603050405020304" pitchFamily="18" charset="0"/>
              </a:rPr>
              <a:t> production environment </a:t>
            </a:r>
            <a:r>
              <a:rPr lang="en-ID" sz="1400" dirty="0" err="1">
                <a:effectLst/>
                <a:latin typeface="Times New Roman" panose="02020603050405020304" pitchFamily="18" charset="0"/>
                <a:cs typeface="Times New Roman" panose="02020603050405020304" pitchFamily="18" charset="0"/>
              </a:rPr>
              <a:t>dengan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cepat</a:t>
            </a:r>
            <a:r>
              <a:rPr lang="en-ID" sz="1400" dirty="0">
                <a:effectLst/>
                <a:latin typeface="Times New Roman" panose="02020603050405020304" pitchFamily="18" charset="0"/>
                <a:cs typeface="Times New Roman" panose="02020603050405020304" pitchFamily="18" charset="0"/>
              </a:rPr>
              <a:t> dan </a:t>
            </a:r>
            <a:r>
              <a:rPr lang="en-ID" sz="1400" dirty="0" err="1">
                <a:effectLst/>
                <a:latin typeface="Times New Roman" panose="02020603050405020304" pitchFamily="18" charset="0"/>
                <a:cs typeface="Times New Roman" panose="02020603050405020304" pitchFamily="18" charset="0"/>
              </a:rPr>
              <a:t>aman</a:t>
            </a:r>
            <a:r>
              <a:rPr lang="en-ID" sz="1400" dirty="0">
                <a:effectLst/>
                <a:latin typeface="Times New Roman" panose="02020603050405020304" pitchFamily="18" charset="0"/>
                <a:cs typeface="Times New Roman" panose="02020603050405020304" pitchFamily="18" charset="0"/>
              </a:rPr>
              <a:t>. Hal </a:t>
            </a:r>
            <a:r>
              <a:rPr lang="en-ID" sz="1400" dirty="0" err="1">
                <a:effectLst/>
                <a:latin typeface="Times New Roman" panose="02020603050405020304" pitchFamily="18" charset="0"/>
                <a:cs typeface="Times New Roman" panose="02020603050405020304" pitchFamily="18" charset="0"/>
              </a:rPr>
              <a:t>ini</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dapat</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meningkatkan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efisiensi</a:t>
            </a:r>
            <a:r>
              <a:rPr lang="en-ID" sz="1400" dirty="0">
                <a:effectLst/>
                <a:latin typeface="Times New Roman" panose="02020603050405020304" pitchFamily="18" charset="0"/>
                <a:cs typeface="Times New Roman" panose="02020603050405020304" pitchFamily="18" charset="0"/>
              </a:rPr>
              <a:t> dan </a:t>
            </a:r>
            <a:r>
              <a:rPr lang="en-ID" sz="1400" dirty="0" err="1">
                <a:effectLst/>
                <a:latin typeface="Times New Roman" panose="02020603050405020304" pitchFamily="18" charset="0"/>
                <a:cs typeface="Times New Roman" panose="02020603050405020304" pitchFamily="18" charset="0"/>
              </a:rPr>
              <a:t>kualitas</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pengembangan</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perangkat</a:t>
            </a:r>
            <a:r>
              <a:rPr lang="en-ID" sz="1400" dirty="0">
                <a:effectLst/>
                <a:latin typeface="Times New Roman" panose="02020603050405020304" pitchFamily="18" charset="0"/>
                <a:cs typeface="Times New Roman" panose="02020603050405020304" pitchFamily="18" charset="0"/>
              </a:rPr>
              <a:t> </a:t>
            </a:r>
            <a:r>
              <a:rPr lang="en-ID" sz="1400" dirty="0" err="1">
                <a:effectLst/>
                <a:latin typeface="Times New Roman" panose="02020603050405020304" pitchFamily="18" charset="0"/>
                <a:cs typeface="Times New Roman" panose="02020603050405020304" pitchFamily="18" charset="0"/>
              </a:rPr>
              <a:t>lunak</a:t>
            </a:r>
            <a:r>
              <a:rPr lang="en-ID" sz="1400" dirty="0">
                <a:effectLst/>
                <a:latin typeface="Times New Roman" panose="02020603050405020304" pitchFamily="18" charset="0"/>
                <a:cs typeface="Times New Roman" panose="02020603050405020304" pitchFamily="18" charset="0"/>
              </a:rPr>
              <a:t>.</a:t>
            </a:r>
            <a:br>
              <a:rPr lang="en-ID" sz="1400" dirty="0">
                <a:latin typeface="Times New Roman" panose="02020603050405020304" pitchFamily="18" charset="0"/>
                <a:cs typeface="Times New Roman" panose="02020603050405020304" pitchFamily="18" charset="0"/>
              </a:rPr>
            </a:br>
            <a:endParaRPr lang="en-ID"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2839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C6BDB-F1B1-08FE-7539-8A77DE28E686}"/>
              </a:ext>
            </a:extLst>
          </p:cNvPr>
          <p:cNvSpPr>
            <a:spLocks noGrp="1"/>
          </p:cNvSpPr>
          <p:nvPr>
            <p:ph type="title"/>
          </p:nvPr>
        </p:nvSpPr>
        <p:spPr/>
        <p:txBody>
          <a:bodyPr/>
          <a:lstStyle/>
          <a:p>
            <a:r>
              <a:rPr lang="en-ID" sz="1400" b="1" dirty="0" err="1"/>
              <a:t>Contoh</a:t>
            </a:r>
            <a:r>
              <a:rPr lang="en-ID" sz="1400" b="1" dirty="0"/>
              <a:t> Langkah-</a:t>
            </a:r>
            <a:r>
              <a:rPr lang="en-ID" sz="1400" b="1" dirty="0" err="1"/>
              <a:t>langkah</a:t>
            </a:r>
            <a:r>
              <a:rPr lang="en-ID" sz="1400" b="1" dirty="0"/>
              <a:t> </a:t>
            </a:r>
            <a:r>
              <a:rPr lang="en-ID" sz="1400" b="1" dirty="0" err="1"/>
              <a:t>Konfigurasi</a:t>
            </a:r>
            <a:r>
              <a:rPr lang="en-ID" sz="1400" b="1" dirty="0"/>
              <a:t> CI/CD</a:t>
            </a:r>
            <a:br>
              <a:rPr lang="en-ID" sz="1400" b="1" dirty="0"/>
            </a:br>
            <a:br>
              <a:rPr lang="en-ID" sz="1400" dirty="0"/>
            </a:br>
            <a:r>
              <a:rPr lang="en-ID" sz="1400" b="1" dirty="0">
                <a:effectLst/>
              </a:rPr>
              <a:t>1. </a:t>
            </a:r>
            <a:r>
              <a:rPr lang="en-ID" sz="1400" b="1" dirty="0" err="1">
                <a:effectLst/>
              </a:rPr>
              <a:t>Membuat</a:t>
            </a:r>
            <a:r>
              <a:rPr lang="en-ID" sz="1400" b="1" dirty="0">
                <a:effectLst/>
              </a:rPr>
              <a:t> Akun di Platform CI/CD</a:t>
            </a:r>
            <a:br>
              <a:rPr lang="en-ID" sz="1400" b="1" dirty="0"/>
            </a:br>
            <a:r>
              <a:rPr lang="en-ID" sz="1400" dirty="0">
                <a:effectLst/>
              </a:rPr>
              <a:t>Langkah </a:t>
            </a:r>
            <a:r>
              <a:rPr lang="en-ID" sz="1400" dirty="0" err="1">
                <a:effectLst/>
              </a:rPr>
              <a:t>pertama</a:t>
            </a:r>
            <a:r>
              <a:rPr lang="en-ID" sz="1400" dirty="0">
                <a:effectLst/>
              </a:rPr>
              <a:t> yang </a:t>
            </a:r>
            <a:r>
              <a:rPr lang="en-ID" sz="1400" dirty="0" err="1">
                <a:effectLst/>
              </a:rPr>
              <a:t>harus</a:t>
            </a:r>
            <a:r>
              <a:rPr lang="en-ID" sz="1400" dirty="0">
                <a:effectLst/>
              </a:rPr>
              <a:t> </a:t>
            </a:r>
            <a:r>
              <a:rPr lang="en-ID" sz="1400" dirty="0" err="1">
                <a:effectLst/>
              </a:rPr>
              <a:t>dilakukan</a:t>
            </a:r>
            <a:r>
              <a:rPr lang="en-ID" sz="1400" dirty="0">
                <a:effectLst/>
              </a:rPr>
              <a:t> </a:t>
            </a:r>
            <a:r>
              <a:rPr lang="en-ID" sz="1400" dirty="0" err="1">
                <a:effectLst/>
              </a:rPr>
              <a:t>adalah</a:t>
            </a:r>
            <a:r>
              <a:rPr lang="en-ID" sz="1400" dirty="0">
                <a:effectLst/>
              </a:rPr>
              <a:t> </a:t>
            </a:r>
            <a:r>
              <a:rPr lang="en-ID" sz="1400" dirty="0" err="1">
                <a:effectLst/>
              </a:rPr>
              <a:t>membuat</a:t>
            </a:r>
            <a:r>
              <a:rPr lang="en-ID" sz="1400" dirty="0">
                <a:effectLst/>
              </a:rPr>
              <a:t> </a:t>
            </a:r>
            <a:r>
              <a:rPr lang="en-ID" sz="1400" dirty="0" err="1">
                <a:effectLst/>
              </a:rPr>
              <a:t>akun</a:t>
            </a:r>
            <a:r>
              <a:rPr lang="en-ID" sz="1400" dirty="0">
                <a:effectLst/>
              </a:rPr>
              <a:t> di platform CI/CD, </a:t>
            </a:r>
            <a:r>
              <a:rPr lang="en-ID" sz="1400" dirty="0" err="1">
                <a:effectLst/>
              </a:rPr>
              <a:t>seperti</a:t>
            </a:r>
            <a:r>
              <a:rPr lang="en-ID" sz="1400" dirty="0">
                <a:effectLst/>
              </a:rPr>
              <a:t> </a:t>
            </a:r>
            <a:r>
              <a:rPr lang="en-ID" sz="1400" dirty="0" err="1">
                <a:effectLst/>
              </a:rPr>
              <a:t>CircleCI</a:t>
            </a:r>
            <a:r>
              <a:rPr lang="en-ID" sz="1400" dirty="0">
                <a:effectLst/>
              </a:rPr>
              <a:t> </a:t>
            </a:r>
            <a:r>
              <a:rPr lang="en-ID" sz="1400" dirty="0" err="1">
                <a:effectLst/>
              </a:rPr>
              <a:t>atau</a:t>
            </a:r>
            <a:r>
              <a:rPr lang="en-ID" sz="1400" dirty="0">
                <a:effectLst/>
              </a:rPr>
              <a:t> </a:t>
            </a:r>
            <a:r>
              <a:rPr lang="en-ID" sz="1400" dirty="0" err="1">
                <a:effectLst/>
              </a:rPr>
              <a:t>TravisCI</a:t>
            </a:r>
            <a:r>
              <a:rPr lang="en-ID" sz="1400" dirty="0">
                <a:effectLst/>
              </a:rPr>
              <a:t>.</a:t>
            </a:r>
            <a:br>
              <a:rPr lang="en-ID" sz="1400" dirty="0"/>
            </a:br>
            <a:r>
              <a:rPr lang="en-ID" sz="1400" b="1" dirty="0">
                <a:effectLst/>
              </a:rPr>
              <a:t>2. </a:t>
            </a:r>
            <a:r>
              <a:rPr lang="en-ID" sz="1400" b="1" dirty="0" err="1">
                <a:effectLst/>
              </a:rPr>
              <a:t>Mendaftarkan</a:t>
            </a:r>
            <a:r>
              <a:rPr lang="en-ID" sz="1400" b="1" dirty="0">
                <a:effectLst/>
              </a:rPr>
              <a:t> Repository</a:t>
            </a:r>
            <a:br>
              <a:rPr lang="en-ID" sz="1400" b="1" dirty="0"/>
            </a:br>
            <a:r>
              <a:rPr lang="en-ID" sz="1400" dirty="0" err="1">
                <a:effectLst/>
              </a:rPr>
              <a:t>Setelah</a:t>
            </a:r>
            <a:r>
              <a:rPr lang="en-ID" sz="1400" dirty="0">
                <a:effectLst/>
              </a:rPr>
              <a:t> </a:t>
            </a:r>
            <a:r>
              <a:rPr lang="en-ID" sz="1400" dirty="0" err="1">
                <a:effectLst/>
              </a:rPr>
              <a:t>memiliki</a:t>
            </a:r>
            <a:r>
              <a:rPr lang="en-ID" sz="1400" dirty="0">
                <a:effectLst/>
              </a:rPr>
              <a:t> </a:t>
            </a:r>
            <a:r>
              <a:rPr lang="en-ID" sz="1400" dirty="0" err="1">
                <a:effectLst/>
              </a:rPr>
              <a:t>akun</a:t>
            </a:r>
            <a:r>
              <a:rPr lang="en-ID" sz="1400" dirty="0">
                <a:effectLst/>
              </a:rPr>
              <a:t>, </a:t>
            </a:r>
            <a:r>
              <a:rPr lang="en-ID" sz="1400" dirty="0" err="1">
                <a:effectLst/>
              </a:rPr>
              <a:t>langkah</a:t>
            </a:r>
            <a:r>
              <a:rPr lang="en-ID" sz="1400" dirty="0">
                <a:effectLst/>
              </a:rPr>
              <a:t> </a:t>
            </a:r>
            <a:r>
              <a:rPr lang="en-ID" sz="1400" dirty="0" err="1">
                <a:effectLst/>
              </a:rPr>
              <a:t>selanjutnya</a:t>
            </a:r>
            <a:r>
              <a:rPr lang="en-ID" sz="1400" dirty="0">
                <a:effectLst/>
              </a:rPr>
              <a:t> </a:t>
            </a:r>
            <a:r>
              <a:rPr lang="en-ID" sz="1400" dirty="0" err="1">
                <a:effectLst/>
              </a:rPr>
              <a:t>adalah</a:t>
            </a:r>
            <a:r>
              <a:rPr lang="en-ID" sz="1400" dirty="0">
                <a:effectLst/>
              </a:rPr>
              <a:t> </a:t>
            </a:r>
            <a:r>
              <a:rPr lang="en-ID" sz="1400" dirty="0" err="1">
                <a:effectLst/>
              </a:rPr>
              <a:t>mendaftarkan</a:t>
            </a:r>
            <a:r>
              <a:rPr lang="en-ID" sz="1400" dirty="0">
                <a:effectLst/>
              </a:rPr>
              <a:t> repository yang </a:t>
            </a:r>
            <a:r>
              <a:rPr lang="en-ID" sz="1400" dirty="0" err="1">
                <a:effectLst/>
              </a:rPr>
              <a:t>akan</a:t>
            </a:r>
            <a:r>
              <a:rPr lang="en-ID" sz="1400" dirty="0">
                <a:effectLst/>
              </a:rPr>
              <a:t> </a:t>
            </a:r>
            <a:r>
              <a:rPr lang="en-ID" sz="1400" dirty="0" err="1">
                <a:effectLst/>
              </a:rPr>
              <a:t>diuji</a:t>
            </a:r>
            <a:r>
              <a:rPr lang="en-ID" sz="1400" dirty="0">
                <a:effectLst/>
              </a:rPr>
              <a:t> dan di-deploy </a:t>
            </a:r>
            <a:r>
              <a:rPr lang="en-ID" sz="1400" dirty="0" err="1">
                <a:effectLst/>
              </a:rPr>
              <a:t>secara</a:t>
            </a:r>
            <a:r>
              <a:rPr lang="en-ID" sz="1400" dirty="0">
                <a:effectLst/>
              </a:rPr>
              <a:t> </a:t>
            </a:r>
            <a:r>
              <a:rPr lang="en-ID" sz="1400" dirty="0" err="1">
                <a:effectLst/>
              </a:rPr>
              <a:t>otomatis</a:t>
            </a:r>
            <a:r>
              <a:rPr lang="en-ID" sz="1400" dirty="0">
                <a:effectLst/>
              </a:rPr>
              <a:t>.</a:t>
            </a:r>
            <a:br>
              <a:rPr lang="en-ID" sz="1400" dirty="0"/>
            </a:br>
            <a:r>
              <a:rPr lang="en-ID" sz="1400" b="1" dirty="0">
                <a:effectLst/>
              </a:rPr>
              <a:t>3. </a:t>
            </a:r>
            <a:r>
              <a:rPr lang="en-ID" sz="1400" b="1" dirty="0" err="1">
                <a:effectLst/>
              </a:rPr>
              <a:t>Konfigurasi</a:t>
            </a:r>
            <a:r>
              <a:rPr lang="en-ID" sz="1400" b="1" dirty="0">
                <a:effectLst/>
              </a:rPr>
              <a:t> File YAML</a:t>
            </a:r>
            <a:br>
              <a:rPr lang="en-ID" sz="1400" b="1" dirty="0"/>
            </a:br>
            <a:r>
              <a:rPr lang="en-ID" sz="1400" dirty="0" err="1">
                <a:effectLst/>
              </a:rPr>
              <a:t>Setelah</a:t>
            </a:r>
            <a:r>
              <a:rPr lang="en-ID" sz="1400" dirty="0">
                <a:effectLst/>
              </a:rPr>
              <a:t> </a:t>
            </a:r>
            <a:r>
              <a:rPr lang="en-ID" sz="1400" dirty="0" err="1">
                <a:effectLst/>
              </a:rPr>
              <a:t>mendaftarkan</a:t>
            </a:r>
            <a:r>
              <a:rPr lang="en-ID" sz="1400" dirty="0">
                <a:effectLst/>
              </a:rPr>
              <a:t> repository, </a:t>
            </a:r>
            <a:r>
              <a:rPr lang="en-ID" sz="1400" dirty="0" err="1">
                <a:effectLst/>
              </a:rPr>
              <a:t>langkah</a:t>
            </a:r>
            <a:r>
              <a:rPr lang="en-ID" sz="1400" dirty="0">
                <a:effectLst/>
              </a:rPr>
              <a:t> </a:t>
            </a:r>
            <a:r>
              <a:rPr lang="en-ID" sz="1400" dirty="0" err="1">
                <a:effectLst/>
              </a:rPr>
              <a:t>selanjutnya</a:t>
            </a:r>
            <a:r>
              <a:rPr lang="en-ID" sz="1400" dirty="0">
                <a:effectLst/>
              </a:rPr>
              <a:t> </a:t>
            </a:r>
            <a:r>
              <a:rPr lang="en-ID" sz="1400" dirty="0" err="1">
                <a:effectLst/>
              </a:rPr>
              <a:t>adalah</a:t>
            </a:r>
            <a:r>
              <a:rPr lang="en-ID" sz="1400" dirty="0">
                <a:effectLst/>
              </a:rPr>
              <a:t> </a:t>
            </a:r>
            <a:r>
              <a:rPr lang="en-ID" sz="1400" dirty="0" err="1">
                <a:effectLst/>
              </a:rPr>
              <a:t>membuat</a:t>
            </a:r>
            <a:r>
              <a:rPr lang="en-ID" sz="1400" dirty="0">
                <a:effectLst/>
              </a:rPr>
              <a:t> file YAML yang </a:t>
            </a:r>
            <a:r>
              <a:rPr lang="en-ID" sz="1400" dirty="0" err="1">
                <a:effectLst/>
              </a:rPr>
              <a:t>berisi</a:t>
            </a:r>
            <a:r>
              <a:rPr lang="en-ID" sz="1400" dirty="0">
                <a:effectLst/>
              </a:rPr>
              <a:t> </a:t>
            </a:r>
            <a:r>
              <a:rPr lang="en-ID" sz="1400" dirty="0" err="1">
                <a:effectLst/>
              </a:rPr>
              <a:t>konfigurasi</a:t>
            </a:r>
            <a:r>
              <a:rPr lang="en-ID" sz="1400" dirty="0">
                <a:effectLst/>
              </a:rPr>
              <a:t> </a:t>
            </a:r>
            <a:r>
              <a:rPr lang="en-ID" sz="1400" dirty="0" err="1">
                <a:effectLst/>
              </a:rPr>
              <a:t>untuk</a:t>
            </a:r>
            <a:r>
              <a:rPr lang="en-ID" sz="1400" dirty="0">
                <a:effectLst/>
              </a:rPr>
              <a:t> CI/CD. File YAML </a:t>
            </a:r>
            <a:r>
              <a:rPr lang="en-ID" sz="1400" dirty="0" err="1">
                <a:effectLst/>
              </a:rPr>
              <a:t>ini</a:t>
            </a:r>
            <a:r>
              <a:rPr lang="en-ID" sz="1400" dirty="0">
                <a:effectLst/>
              </a:rPr>
              <a:t> </a:t>
            </a:r>
            <a:r>
              <a:rPr lang="en-ID" sz="1400" dirty="0" err="1">
                <a:effectLst/>
              </a:rPr>
              <a:t>akan</a:t>
            </a:r>
            <a:r>
              <a:rPr lang="en-ID" sz="1400" dirty="0">
                <a:effectLst/>
              </a:rPr>
              <a:t> </a:t>
            </a:r>
            <a:r>
              <a:rPr lang="en-ID" sz="1400" dirty="0" err="1">
                <a:effectLst/>
              </a:rPr>
              <a:t>membantu</a:t>
            </a:r>
            <a:r>
              <a:rPr lang="en-ID" sz="1400" dirty="0">
                <a:effectLst/>
              </a:rPr>
              <a:t> platform CI/CD </a:t>
            </a:r>
            <a:r>
              <a:rPr lang="en-ID" sz="1400" dirty="0" err="1">
                <a:effectLst/>
              </a:rPr>
              <a:t>untuk</a:t>
            </a:r>
            <a:r>
              <a:rPr lang="en-ID" sz="1400" dirty="0">
                <a:effectLst/>
              </a:rPr>
              <a:t> </a:t>
            </a:r>
            <a:r>
              <a:rPr lang="en-ID" sz="1400" dirty="0" err="1">
                <a:effectLst/>
              </a:rPr>
              <a:t>memahami</a:t>
            </a:r>
            <a:r>
              <a:rPr lang="en-ID" sz="1400" dirty="0">
                <a:effectLst/>
              </a:rPr>
              <a:t> </a:t>
            </a:r>
            <a:r>
              <a:rPr lang="en-ID" sz="1400" dirty="0" err="1">
                <a:effectLst/>
              </a:rPr>
              <a:t>bagaimana</a:t>
            </a:r>
            <a:r>
              <a:rPr lang="en-ID" sz="1400" dirty="0">
                <a:effectLst/>
              </a:rPr>
              <a:t> </a:t>
            </a:r>
            <a:r>
              <a:rPr lang="en-ID" sz="1400" dirty="0" err="1">
                <a:effectLst/>
              </a:rPr>
              <a:t>cara</a:t>
            </a:r>
            <a:r>
              <a:rPr lang="en-ID" sz="1400" dirty="0">
                <a:effectLst/>
              </a:rPr>
              <a:t> </a:t>
            </a:r>
            <a:r>
              <a:rPr lang="en-ID" sz="1400" dirty="0" err="1">
                <a:effectLst/>
              </a:rPr>
              <a:t>menguji</a:t>
            </a:r>
            <a:r>
              <a:rPr lang="en-ID" sz="1400" dirty="0">
                <a:effectLst/>
              </a:rPr>
              <a:t> dan </a:t>
            </a:r>
            <a:r>
              <a:rPr lang="en-ID" sz="1400" dirty="0" err="1">
                <a:effectLst/>
              </a:rPr>
              <a:t>mendeploy</a:t>
            </a:r>
            <a:r>
              <a:rPr lang="en-ID" sz="1400" dirty="0">
                <a:effectLst/>
              </a:rPr>
              <a:t> repository </a:t>
            </a:r>
            <a:r>
              <a:rPr lang="en-ID" sz="1400" dirty="0" err="1">
                <a:effectLst/>
              </a:rPr>
              <a:t>tersebut</a:t>
            </a:r>
            <a:r>
              <a:rPr lang="en-ID" sz="1400" dirty="0">
                <a:effectLst/>
              </a:rPr>
              <a:t>.</a:t>
            </a:r>
            <a:br>
              <a:rPr lang="en-ID" sz="1400" dirty="0"/>
            </a:br>
            <a:endParaRPr lang="en-ID" sz="1400" dirty="0"/>
          </a:p>
        </p:txBody>
      </p:sp>
    </p:spTree>
    <p:extLst>
      <p:ext uri="{BB962C8B-B14F-4D97-AF65-F5344CB8AC3E}">
        <p14:creationId xmlns:p14="http://schemas.microsoft.com/office/powerpoint/2010/main" val="4287099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1231-D4B1-BD22-74E5-747653FBEE4A}"/>
              </a:ext>
            </a:extLst>
          </p:cNvPr>
          <p:cNvSpPr>
            <a:spLocks noGrp="1"/>
          </p:cNvSpPr>
          <p:nvPr>
            <p:ph type="title"/>
          </p:nvPr>
        </p:nvSpPr>
        <p:spPr>
          <a:xfrm>
            <a:off x="973645" y="286191"/>
            <a:ext cx="6899100" cy="2856600"/>
          </a:xfrm>
        </p:spPr>
        <p:txBody>
          <a:bodyPr/>
          <a:lstStyle/>
          <a:p>
            <a:r>
              <a:rPr lang="en-ID" sz="1800" b="1" dirty="0" err="1"/>
              <a:t>Contoh</a:t>
            </a:r>
            <a:r>
              <a:rPr lang="en-ID" sz="1800" b="1" dirty="0"/>
              <a:t> </a:t>
            </a:r>
            <a:r>
              <a:rPr lang="en-ID" sz="1800" b="1" dirty="0" err="1"/>
              <a:t>Langkah-langkah</a:t>
            </a:r>
            <a:r>
              <a:rPr lang="en-ID" sz="1800" b="1" dirty="0"/>
              <a:t> </a:t>
            </a:r>
            <a:r>
              <a:rPr lang="en-ID" sz="1800" b="1" dirty="0" err="1"/>
              <a:t>Konfigurasi</a:t>
            </a:r>
            <a:r>
              <a:rPr lang="en-ID" sz="1800" b="1" dirty="0"/>
              <a:t> CI/CD</a:t>
            </a:r>
            <a:br>
              <a:rPr lang="en-ID" sz="1800" b="1" dirty="0"/>
            </a:br>
            <a:br>
              <a:rPr lang="en-ID" sz="1800" b="1" dirty="0"/>
            </a:br>
            <a:r>
              <a:rPr lang="en-ID" sz="1800" b="1" dirty="0"/>
              <a:t>SS WAKTU MASUK GITHUB</a:t>
            </a:r>
            <a:br>
              <a:rPr lang="en-ID" sz="1800" b="1" dirty="0"/>
            </a:br>
            <a:endParaRPr lang="en-ID" sz="1800" dirty="0"/>
          </a:p>
        </p:txBody>
      </p:sp>
      <p:pic>
        <p:nvPicPr>
          <p:cNvPr id="3" name="Picture 2">
            <a:extLst>
              <a:ext uri="{FF2B5EF4-FFF2-40B4-BE49-F238E27FC236}">
                <a16:creationId xmlns:a16="http://schemas.microsoft.com/office/drawing/2014/main" id="{FAFB98A3-E75E-4EAE-9317-D5B8886C9BA5}"/>
              </a:ext>
            </a:extLst>
          </p:cNvPr>
          <p:cNvPicPr>
            <a:picLocks noChangeAspect="1"/>
          </p:cNvPicPr>
          <p:nvPr/>
        </p:nvPicPr>
        <p:blipFill>
          <a:blip r:embed="rId2"/>
          <a:stretch>
            <a:fillRect/>
          </a:stretch>
        </p:blipFill>
        <p:spPr>
          <a:xfrm>
            <a:off x="0" y="1201479"/>
            <a:ext cx="9144000" cy="3940765"/>
          </a:xfrm>
          <a:prstGeom prst="rect">
            <a:avLst/>
          </a:prstGeom>
        </p:spPr>
      </p:pic>
    </p:spTree>
    <p:extLst>
      <p:ext uri="{BB962C8B-B14F-4D97-AF65-F5344CB8AC3E}">
        <p14:creationId xmlns:p14="http://schemas.microsoft.com/office/powerpoint/2010/main" val="1213523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23DCEB-E084-4655-9C73-524F7015DFAC}"/>
              </a:ext>
            </a:extLst>
          </p:cNvPr>
          <p:cNvPicPr>
            <a:picLocks noChangeAspect="1"/>
          </p:cNvPicPr>
          <p:nvPr/>
        </p:nvPicPr>
        <p:blipFill>
          <a:blip r:embed="rId2"/>
          <a:stretch>
            <a:fillRect/>
          </a:stretch>
        </p:blipFill>
        <p:spPr>
          <a:xfrm>
            <a:off x="0" y="1255"/>
            <a:ext cx="9144000" cy="5140990"/>
          </a:xfrm>
          <a:prstGeom prst="rect">
            <a:avLst/>
          </a:prstGeom>
        </p:spPr>
      </p:pic>
    </p:spTree>
    <p:extLst>
      <p:ext uri="{BB962C8B-B14F-4D97-AF65-F5344CB8AC3E}">
        <p14:creationId xmlns:p14="http://schemas.microsoft.com/office/powerpoint/2010/main" val="2740960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47DAF2-47BA-48E2-9E39-23D91841C440}"/>
              </a:ext>
            </a:extLst>
          </p:cNvPr>
          <p:cNvPicPr>
            <a:picLocks noChangeAspect="1"/>
          </p:cNvPicPr>
          <p:nvPr/>
        </p:nvPicPr>
        <p:blipFill>
          <a:blip r:embed="rId2"/>
          <a:stretch>
            <a:fillRect/>
          </a:stretch>
        </p:blipFill>
        <p:spPr>
          <a:xfrm>
            <a:off x="0" y="1255"/>
            <a:ext cx="9144000" cy="5140990"/>
          </a:xfrm>
          <a:prstGeom prst="rect">
            <a:avLst/>
          </a:prstGeom>
        </p:spPr>
      </p:pic>
    </p:spTree>
    <p:extLst>
      <p:ext uri="{BB962C8B-B14F-4D97-AF65-F5344CB8AC3E}">
        <p14:creationId xmlns:p14="http://schemas.microsoft.com/office/powerpoint/2010/main" val="2137886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12D4F5C-3F28-44C6-974F-36BA13203DDE}"/>
              </a:ext>
            </a:extLst>
          </p:cNvPr>
          <p:cNvPicPr>
            <a:picLocks noChangeAspect="1"/>
          </p:cNvPicPr>
          <p:nvPr/>
        </p:nvPicPr>
        <p:blipFill>
          <a:blip r:embed="rId2"/>
          <a:stretch>
            <a:fillRect/>
          </a:stretch>
        </p:blipFill>
        <p:spPr>
          <a:xfrm>
            <a:off x="0" y="1255"/>
            <a:ext cx="9144000" cy="5140990"/>
          </a:xfrm>
          <a:prstGeom prst="rect">
            <a:avLst/>
          </a:prstGeom>
        </p:spPr>
      </p:pic>
    </p:spTree>
    <p:extLst>
      <p:ext uri="{BB962C8B-B14F-4D97-AF65-F5344CB8AC3E}">
        <p14:creationId xmlns:p14="http://schemas.microsoft.com/office/powerpoint/2010/main" val="3418269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3" name="Text Placeholder 2">
            <a:extLst>
              <a:ext uri="{FF2B5EF4-FFF2-40B4-BE49-F238E27FC236}">
                <a16:creationId xmlns:a16="http://schemas.microsoft.com/office/drawing/2014/main" id="{C3E01073-352F-9023-09AE-6A60116998C4}"/>
              </a:ext>
            </a:extLst>
          </p:cNvPr>
          <p:cNvSpPr>
            <a:spLocks noGrp="1"/>
          </p:cNvSpPr>
          <p:nvPr>
            <p:ph type="body" idx="1"/>
          </p:nvPr>
        </p:nvSpPr>
        <p:spPr>
          <a:xfrm>
            <a:off x="713250" y="534692"/>
            <a:ext cx="7717500" cy="4034033"/>
          </a:xfrm>
        </p:spPr>
        <p:txBody>
          <a:bodyPr/>
          <a:lstStyle/>
          <a:p>
            <a:pPr marL="114300" indent="0">
              <a:buNone/>
            </a:pPr>
            <a:r>
              <a:rPr lang="en-ID" sz="2400" b="1" dirty="0" err="1">
                <a:effectLst/>
                <a:latin typeface="Times New Roman" panose="02020603050405020304" pitchFamily="18" charset="0"/>
                <a:cs typeface="Times New Roman" panose="02020603050405020304" pitchFamily="18" charset="0"/>
              </a:rPr>
              <a:t>Pendahuluan</a:t>
            </a:r>
            <a:endParaRPr lang="en-ID" sz="2400" b="1" dirty="0">
              <a:effectLst/>
              <a:latin typeface="Times New Roman" panose="02020603050405020304" pitchFamily="18" charset="0"/>
              <a:cs typeface="Times New Roman" panose="02020603050405020304" pitchFamily="18" charset="0"/>
            </a:endParaRPr>
          </a:p>
          <a:p>
            <a:pPr marL="114300" indent="0">
              <a:buNone/>
            </a:pPr>
            <a:endParaRPr lang="en-ID" b="1" dirty="0">
              <a:latin typeface="Times New Roman" panose="02020603050405020304" pitchFamily="18" charset="0"/>
              <a:cs typeface="Times New Roman" panose="02020603050405020304" pitchFamily="18" charset="0"/>
            </a:endParaRPr>
          </a:p>
          <a:p>
            <a:pPr marL="114300" indent="0">
              <a:buNone/>
            </a:pPr>
            <a:r>
              <a:rPr lang="en-ID" sz="1800" dirty="0">
                <a:effectLst/>
                <a:latin typeface="Times New Roman" panose="02020603050405020304" pitchFamily="18" charset="0"/>
                <a:cs typeface="Times New Roman" panose="02020603050405020304" pitchFamily="18" charset="0"/>
              </a:rPr>
              <a:t>File </a:t>
            </a:r>
            <a:r>
              <a:rPr lang="en-ID" sz="1800" dirty="0" err="1">
                <a:effectLst/>
                <a:latin typeface="Times New Roman" panose="02020603050405020304" pitchFamily="18" charset="0"/>
                <a:cs typeface="Times New Roman" panose="02020603050405020304" pitchFamily="18" charset="0"/>
              </a:rPr>
              <a:t>presentasi</a:t>
            </a:r>
            <a:r>
              <a:rPr lang="en-ID" sz="1800" dirty="0">
                <a:effectLst/>
                <a:latin typeface="Times New Roman" panose="02020603050405020304" pitchFamily="18" charset="0"/>
                <a:cs typeface="Times New Roman" panose="02020603050405020304" pitchFamily="18" charset="0"/>
              </a:rPr>
              <a:t> </a:t>
            </a:r>
            <a:r>
              <a:rPr lang="en-ID" sz="1800" dirty="0" err="1">
                <a:effectLst/>
                <a:latin typeface="Times New Roman" panose="02020603050405020304" pitchFamily="18" charset="0"/>
                <a:cs typeface="Times New Roman" panose="02020603050405020304" pitchFamily="18" charset="0"/>
              </a:rPr>
              <a:t>ini</a:t>
            </a:r>
            <a:r>
              <a:rPr lang="en-ID" sz="1800" dirty="0">
                <a:effectLst/>
                <a:latin typeface="Times New Roman" panose="02020603050405020304" pitchFamily="18" charset="0"/>
                <a:cs typeface="Times New Roman" panose="02020603050405020304" pitchFamily="18" charset="0"/>
              </a:rPr>
              <a:t> </a:t>
            </a:r>
            <a:r>
              <a:rPr lang="en-ID" sz="1800" dirty="0" err="1">
                <a:effectLst/>
                <a:latin typeface="Times New Roman" panose="02020603050405020304" pitchFamily="18" charset="0"/>
                <a:cs typeface="Times New Roman" panose="02020603050405020304" pitchFamily="18" charset="0"/>
              </a:rPr>
              <a:t>akan</a:t>
            </a:r>
            <a:r>
              <a:rPr lang="en-ID" sz="1800" dirty="0">
                <a:effectLst/>
                <a:latin typeface="Times New Roman" panose="02020603050405020304" pitchFamily="18" charset="0"/>
                <a:cs typeface="Times New Roman" panose="02020603050405020304" pitchFamily="18" charset="0"/>
              </a:rPr>
              <a:t> </a:t>
            </a:r>
            <a:r>
              <a:rPr lang="en-ID" sz="1800" dirty="0" err="1">
                <a:effectLst/>
                <a:latin typeface="Times New Roman" panose="02020603050405020304" pitchFamily="18" charset="0"/>
                <a:cs typeface="Times New Roman" panose="02020603050405020304" pitchFamily="18" charset="0"/>
              </a:rPr>
              <a:t>membahas</a:t>
            </a:r>
            <a:r>
              <a:rPr lang="en-ID" sz="1800" dirty="0">
                <a:effectLst/>
                <a:latin typeface="Times New Roman" panose="02020603050405020304" pitchFamily="18" charset="0"/>
                <a:cs typeface="Times New Roman" panose="02020603050405020304" pitchFamily="18" charset="0"/>
              </a:rPr>
              <a:t> </a:t>
            </a:r>
            <a:r>
              <a:rPr lang="en-ID" sz="1800" dirty="0" err="1">
                <a:effectLst/>
                <a:latin typeface="Times New Roman" panose="02020603050405020304" pitchFamily="18" charset="0"/>
                <a:cs typeface="Times New Roman" panose="02020603050405020304" pitchFamily="18" charset="0"/>
              </a:rPr>
              <a:t>mengenai</a:t>
            </a:r>
            <a:r>
              <a:rPr lang="en-ID" sz="1800" dirty="0">
                <a:effectLst/>
                <a:latin typeface="Times New Roman" panose="02020603050405020304" pitchFamily="18" charset="0"/>
                <a:cs typeface="Times New Roman" panose="02020603050405020304" pitchFamily="18" charset="0"/>
              </a:rPr>
              <a:t> </a:t>
            </a:r>
            <a:r>
              <a:rPr lang="en-ID" sz="1800" dirty="0" err="1">
                <a:effectLst/>
                <a:latin typeface="Times New Roman" panose="02020603050405020304" pitchFamily="18" charset="0"/>
                <a:cs typeface="Times New Roman" panose="02020603050405020304" pitchFamily="18" charset="0"/>
              </a:rPr>
              <a:t>whitebox</a:t>
            </a:r>
            <a:r>
              <a:rPr lang="en-ID" sz="1800" dirty="0">
                <a:effectLst/>
                <a:latin typeface="Times New Roman" panose="02020603050405020304" pitchFamily="18" charset="0"/>
                <a:cs typeface="Times New Roman" panose="02020603050405020304" pitchFamily="18" charset="0"/>
              </a:rPr>
              <a:t> testing, unit testing, dan CI/CD </a:t>
            </a:r>
            <a:r>
              <a:rPr lang="en-ID" sz="1800" dirty="0" err="1">
                <a:effectLst/>
                <a:latin typeface="Times New Roman" panose="02020603050405020304" pitchFamily="18" charset="0"/>
                <a:cs typeface="Times New Roman" panose="02020603050405020304" pitchFamily="18" charset="0"/>
              </a:rPr>
              <a:t>dalam</a:t>
            </a:r>
            <a:r>
              <a:rPr lang="en-ID" sz="1800" dirty="0">
                <a:effectLst/>
                <a:latin typeface="Times New Roman" panose="02020603050405020304" pitchFamily="18" charset="0"/>
                <a:cs typeface="Times New Roman" panose="02020603050405020304" pitchFamily="18" charset="0"/>
              </a:rPr>
              <a:t> Python. Kami </a:t>
            </a:r>
            <a:r>
              <a:rPr lang="en-ID" sz="1800" dirty="0" err="1">
                <a:effectLst/>
                <a:latin typeface="Times New Roman" panose="02020603050405020304" pitchFamily="18" charset="0"/>
                <a:cs typeface="Times New Roman" panose="02020603050405020304" pitchFamily="18" charset="0"/>
              </a:rPr>
              <a:t>akan</a:t>
            </a:r>
            <a:r>
              <a:rPr lang="en-ID" sz="1800" dirty="0">
                <a:effectLst/>
                <a:latin typeface="Times New Roman" panose="02020603050405020304" pitchFamily="18" charset="0"/>
                <a:cs typeface="Times New Roman" panose="02020603050405020304" pitchFamily="18" charset="0"/>
              </a:rPr>
              <a:t> </a:t>
            </a:r>
            <a:r>
              <a:rPr lang="en-ID" sz="1800" dirty="0" err="1">
                <a:effectLst/>
                <a:latin typeface="Times New Roman" panose="02020603050405020304" pitchFamily="18" charset="0"/>
                <a:cs typeface="Times New Roman" panose="02020603050405020304" pitchFamily="18" charset="0"/>
              </a:rPr>
              <a:t>memberikan</a:t>
            </a:r>
            <a:r>
              <a:rPr lang="en-ID" sz="1800" dirty="0">
                <a:effectLst/>
                <a:latin typeface="Times New Roman" panose="02020603050405020304" pitchFamily="18" charset="0"/>
                <a:cs typeface="Times New Roman" panose="02020603050405020304" pitchFamily="18" charset="0"/>
              </a:rPr>
              <a:t> </a:t>
            </a:r>
            <a:r>
              <a:rPr lang="en-ID" sz="1800" dirty="0" err="1">
                <a:effectLst/>
                <a:latin typeface="Times New Roman" panose="02020603050405020304" pitchFamily="18" charset="0"/>
                <a:cs typeface="Times New Roman" panose="02020603050405020304" pitchFamily="18" charset="0"/>
              </a:rPr>
              <a:t>contoh</a:t>
            </a:r>
            <a:r>
              <a:rPr lang="en-ID" sz="1800" dirty="0">
                <a:effectLst/>
                <a:latin typeface="Times New Roman" panose="02020603050405020304" pitchFamily="18" charset="0"/>
                <a:cs typeface="Times New Roman" panose="02020603050405020304" pitchFamily="18" charset="0"/>
              </a:rPr>
              <a:t> </a:t>
            </a:r>
            <a:r>
              <a:rPr lang="en-ID" sz="1800" dirty="0" err="1">
                <a:effectLst/>
                <a:latin typeface="Times New Roman" panose="02020603050405020304" pitchFamily="18" charset="0"/>
                <a:cs typeface="Times New Roman" panose="02020603050405020304" pitchFamily="18" charset="0"/>
              </a:rPr>
              <a:t>implementasi</a:t>
            </a:r>
            <a:r>
              <a:rPr lang="en-ID" sz="1800" dirty="0">
                <a:effectLst/>
                <a:latin typeface="Times New Roman" panose="02020603050405020304" pitchFamily="18" charset="0"/>
                <a:cs typeface="Times New Roman" panose="02020603050405020304" pitchFamily="18" charset="0"/>
              </a:rPr>
              <a:t> dan </a:t>
            </a:r>
            <a:r>
              <a:rPr lang="en-ID" sz="1800" dirty="0" err="1">
                <a:effectLst/>
                <a:latin typeface="Times New Roman" panose="02020603050405020304" pitchFamily="18" charset="0"/>
                <a:cs typeface="Times New Roman" panose="02020603050405020304" pitchFamily="18" charset="0"/>
              </a:rPr>
              <a:t>langkah-langkah</a:t>
            </a:r>
            <a:r>
              <a:rPr lang="en-ID" sz="1800" dirty="0">
                <a:effectLst/>
                <a:latin typeface="Times New Roman" panose="02020603050405020304" pitchFamily="18" charset="0"/>
                <a:cs typeface="Times New Roman" panose="02020603050405020304" pitchFamily="18" charset="0"/>
              </a:rPr>
              <a:t> </a:t>
            </a:r>
            <a:r>
              <a:rPr lang="en-ID" sz="1800" dirty="0" err="1">
                <a:effectLst/>
                <a:latin typeface="Times New Roman" panose="02020603050405020304" pitchFamily="18" charset="0"/>
                <a:cs typeface="Times New Roman" panose="02020603050405020304" pitchFamily="18" charset="0"/>
              </a:rPr>
              <a:t>konfigurasi</a:t>
            </a:r>
            <a:r>
              <a:rPr lang="en-ID" sz="1800" dirty="0">
                <a:effectLst/>
                <a:latin typeface="Times New Roman" panose="02020603050405020304" pitchFamily="18" charset="0"/>
                <a:cs typeface="Times New Roman" panose="02020603050405020304" pitchFamily="18" charset="0"/>
              </a:rPr>
              <a:t> CI/CD </a:t>
            </a:r>
            <a:r>
              <a:rPr lang="en-ID" sz="1800" dirty="0" err="1">
                <a:effectLst/>
                <a:latin typeface="Times New Roman" panose="02020603050405020304" pitchFamily="18" charset="0"/>
                <a:cs typeface="Times New Roman" panose="02020603050405020304" pitchFamily="18" charset="0"/>
              </a:rPr>
              <a:t>untuk</a:t>
            </a:r>
            <a:r>
              <a:rPr lang="en-ID" sz="1800" dirty="0">
                <a:effectLst/>
                <a:latin typeface="Times New Roman" panose="02020603050405020304" pitchFamily="18" charset="0"/>
                <a:cs typeface="Times New Roman" panose="02020603050405020304" pitchFamily="18" charset="0"/>
              </a:rPr>
              <a:t> project Python. </a:t>
            </a:r>
            <a:r>
              <a:rPr lang="en-ID" sz="1800" dirty="0" err="1">
                <a:effectLst/>
                <a:latin typeface="Times New Roman" panose="02020603050405020304" pitchFamily="18" charset="0"/>
                <a:cs typeface="Times New Roman" panose="02020603050405020304" pitchFamily="18" charset="0"/>
              </a:rPr>
              <a:t>Referensi</a:t>
            </a:r>
            <a:r>
              <a:rPr lang="en-ID" sz="1800" dirty="0">
                <a:effectLst/>
                <a:latin typeface="Times New Roman" panose="02020603050405020304" pitchFamily="18" charset="0"/>
                <a:cs typeface="Times New Roman" panose="02020603050405020304" pitchFamily="18" charset="0"/>
              </a:rPr>
              <a:t> </a:t>
            </a:r>
            <a:r>
              <a:rPr lang="en-ID" sz="1800" dirty="0" err="1">
                <a:effectLst/>
                <a:latin typeface="Times New Roman" panose="02020603050405020304" pitchFamily="18" charset="0"/>
                <a:cs typeface="Times New Roman" panose="02020603050405020304" pitchFamily="18" charset="0"/>
              </a:rPr>
              <a:t>atau</a:t>
            </a:r>
            <a:r>
              <a:rPr lang="en-ID" sz="1800" dirty="0">
                <a:effectLst/>
                <a:latin typeface="Times New Roman" panose="02020603050405020304" pitchFamily="18" charset="0"/>
                <a:cs typeface="Times New Roman" panose="02020603050405020304" pitchFamily="18" charset="0"/>
              </a:rPr>
              <a:t> </a:t>
            </a:r>
            <a:r>
              <a:rPr lang="en-ID" sz="1800" dirty="0" err="1">
                <a:effectLst/>
                <a:latin typeface="Times New Roman" panose="02020603050405020304" pitchFamily="18" charset="0"/>
                <a:cs typeface="Times New Roman" panose="02020603050405020304" pitchFamily="18" charset="0"/>
              </a:rPr>
              <a:t>sumber</a:t>
            </a:r>
            <a:r>
              <a:rPr lang="en-ID" sz="1800" dirty="0">
                <a:effectLst/>
                <a:latin typeface="Times New Roman" panose="02020603050405020304" pitchFamily="18" charset="0"/>
                <a:cs typeface="Times New Roman" panose="02020603050405020304" pitchFamily="18" charset="0"/>
              </a:rPr>
              <a:t> </a:t>
            </a:r>
            <a:r>
              <a:rPr lang="en-ID" sz="1800" dirty="0" err="1">
                <a:effectLst/>
                <a:latin typeface="Times New Roman" panose="02020603050405020304" pitchFamily="18" charset="0"/>
                <a:cs typeface="Times New Roman" panose="02020603050405020304" pitchFamily="18" charset="0"/>
              </a:rPr>
              <a:t>dari</a:t>
            </a:r>
            <a:r>
              <a:rPr lang="en-ID" sz="1800" dirty="0">
                <a:effectLst/>
                <a:latin typeface="Times New Roman" panose="02020603050405020304" pitchFamily="18" charset="0"/>
                <a:cs typeface="Times New Roman" panose="02020603050405020304" pitchFamily="18" charset="0"/>
              </a:rPr>
              <a:t> </a:t>
            </a:r>
            <a:r>
              <a:rPr lang="en-ID" sz="1800" dirty="0" err="1">
                <a:effectLst/>
                <a:latin typeface="Times New Roman" panose="02020603050405020304" pitchFamily="18" charset="0"/>
                <a:cs typeface="Times New Roman" panose="02020603050405020304" pitchFamily="18" charset="0"/>
              </a:rPr>
              <a:t>materi</a:t>
            </a:r>
            <a:r>
              <a:rPr lang="en-ID" sz="1800" dirty="0">
                <a:effectLst/>
                <a:latin typeface="Times New Roman" panose="02020603050405020304" pitchFamily="18" charset="0"/>
                <a:cs typeface="Times New Roman" panose="02020603050405020304" pitchFamily="18" charset="0"/>
              </a:rPr>
              <a:t> yang </a:t>
            </a:r>
            <a:r>
              <a:rPr lang="en-ID" sz="1800" dirty="0" err="1">
                <a:effectLst/>
                <a:latin typeface="Times New Roman" panose="02020603050405020304" pitchFamily="18" charset="0"/>
                <a:cs typeface="Times New Roman" panose="02020603050405020304" pitchFamily="18" charset="0"/>
              </a:rPr>
              <a:t>digunakan</a:t>
            </a:r>
            <a:r>
              <a:rPr lang="en-ID" sz="1800" dirty="0">
                <a:effectLst/>
                <a:latin typeface="Times New Roman" panose="02020603050405020304" pitchFamily="18" charset="0"/>
                <a:cs typeface="Times New Roman" panose="02020603050405020304" pitchFamily="18" charset="0"/>
              </a:rPr>
              <a:t> </a:t>
            </a:r>
            <a:r>
              <a:rPr lang="en-ID" sz="1800" dirty="0" err="1">
                <a:effectLst/>
                <a:latin typeface="Times New Roman" panose="02020603050405020304" pitchFamily="18" charset="0"/>
                <a:cs typeface="Times New Roman" panose="02020603050405020304" pitchFamily="18" charset="0"/>
              </a:rPr>
              <a:t>dalam</a:t>
            </a:r>
            <a:r>
              <a:rPr lang="en-ID" sz="1800" dirty="0">
                <a:effectLst/>
                <a:latin typeface="Times New Roman" panose="02020603050405020304" pitchFamily="18" charset="0"/>
                <a:cs typeface="Times New Roman" panose="02020603050405020304" pitchFamily="18" charset="0"/>
              </a:rPr>
              <a:t> </a:t>
            </a:r>
            <a:r>
              <a:rPr lang="en-ID" sz="1800" dirty="0" err="1">
                <a:effectLst/>
                <a:latin typeface="Times New Roman" panose="02020603050405020304" pitchFamily="18" charset="0"/>
                <a:cs typeface="Times New Roman" panose="02020603050405020304" pitchFamily="18" charset="0"/>
              </a:rPr>
              <a:t>pembuatan</a:t>
            </a:r>
            <a:r>
              <a:rPr lang="en-ID" sz="1800" dirty="0">
                <a:effectLst/>
                <a:latin typeface="Times New Roman" panose="02020603050405020304" pitchFamily="18" charset="0"/>
                <a:cs typeface="Times New Roman" panose="02020603050405020304" pitchFamily="18" charset="0"/>
              </a:rPr>
              <a:t> file </a:t>
            </a:r>
            <a:r>
              <a:rPr lang="en-ID" sz="1800" dirty="0" err="1">
                <a:effectLst/>
                <a:latin typeface="Times New Roman" panose="02020603050405020304" pitchFamily="18" charset="0"/>
                <a:cs typeface="Times New Roman" panose="02020603050405020304" pitchFamily="18" charset="0"/>
              </a:rPr>
              <a:t>presentasi</a:t>
            </a:r>
            <a:r>
              <a:rPr lang="en-ID" sz="1800" dirty="0">
                <a:effectLst/>
                <a:latin typeface="Times New Roman" panose="02020603050405020304" pitchFamily="18" charset="0"/>
                <a:cs typeface="Times New Roman" panose="02020603050405020304" pitchFamily="18" charset="0"/>
              </a:rPr>
              <a:t> </a:t>
            </a:r>
            <a:r>
              <a:rPr lang="en-ID" sz="1800" dirty="0" err="1">
                <a:effectLst/>
                <a:latin typeface="Times New Roman" panose="02020603050405020304" pitchFamily="18" charset="0"/>
                <a:cs typeface="Times New Roman" panose="02020603050405020304" pitchFamily="18" charset="0"/>
              </a:rPr>
              <a:t>ini</a:t>
            </a:r>
            <a:r>
              <a:rPr lang="en-ID" sz="1800" dirty="0">
                <a:effectLst/>
                <a:latin typeface="Times New Roman" panose="02020603050405020304" pitchFamily="18" charset="0"/>
                <a:cs typeface="Times New Roman" panose="02020603050405020304" pitchFamily="18" charset="0"/>
              </a:rPr>
              <a:t> juga </a:t>
            </a:r>
            <a:r>
              <a:rPr lang="en-ID" sz="1800" dirty="0" err="1">
                <a:effectLst/>
                <a:latin typeface="Times New Roman" panose="02020603050405020304" pitchFamily="18" charset="0"/>
                <a:cs typeface="Times New Roman" panose="02020603050405020304" pitchFamily="18" charset="0"/>
              </a:rPr>
              <a:t>akan</a:t>
            </a:r>
            <a:r>
              <a:rPr lang="en-ID" sz="1800" dirty="0">
                <a:effectLst/>
                <a:latin typeface="Times New Roman" panose="02020603050405020304" pitchFamily="18" charset="0"/>
                <a:cs typeface="Times New Roman" panose="02020603050405020304" pitchFamily="18" charset="0"/>
              </a:rPr>
              <a:t> </a:t>
            </a:r>
            <a:r>
              <a:rPr lang="en-ID" sz="1800" dirty="0" err="1">
                <a:effectLst/>
                <a:latin typeface="Times New Roman" panose="02020603050405020304" pitchFamily="18" charset="0"/>
                <a:cs typeface="Times New Roman" panose="02020603050405020304" pitchFamily="18" charset="0"/>
              </a:rPr>
              <a:t>disertakan</a:t>
            </a:r>
            <a:r>
              <a:rPr lang="en-ID" sz="1800" dirty="0">
                <a:effectLst/>
                <a:latin typeface="Times New Roman" panose="02020603050405020304" pitchFamily="18" charset="0"/>
                <a:cs typeface="Times New Roman" panose="02020603050405020304" pitchFamily="18" charset="0"/>
              </a:rPr>
              <a:t>.</a:t>
            </a:r>
            <a:endParaRPr lang="en-ID" sz="1800" dirty="0">
              <a:latin typeface="Times New Roman" panose="02020603050405020304" pitchFamily="18" charset="0"/>
              <a:cs typeface="Times New Roman" panose="02020603050405020304" pitchFamily="18" charset="0"/>
            </a:endParaRPr>
          </a:p>
          <a:p>
            <a:pPr marL="114300" indent="0">
              <a:buNone/>
            </a:pPr>
            <a:endParaRPr lang="en-ID"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8BF2058D-E7B8-CBC0-CDDB-0A995C5439B3}"/>
              </a:ext>
            </a:extLst>
          </p:cNvPr>
          <p:cNvSpPr>
            <a:spLocks noGrp="1" noChangeArrowheads="1"/>
          </p:cNvSpPr>
          <p:nvPr>
            <p:ph type="title"/>
          </p:nvPr>
        </p:nvSpPr>
        <p:spPr bwMode="auto">
          <a:xfrm>
            <a:off x="1122500" y="1208639"/>
            <a:ext cx="57355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D" sz="1800" b="1" dirty="0" err="1">
                <a:latin typeface="Times New Roman" panose="02020603050405020304" pitchFamily="18" charset="0"/>
                <a:cs typeface="Times New Roman" panose="02020603050405020304" pitchFamily="18" charset="0"/>
              </a:rPr>
              <a:t>Referensi</a:t>
            </a:r>
            <a:r>
              <a:rPr lang="en-ID" sz="1800" b="1" dirty="0">
                <a:latin typeface="Times New Roman" panose="02020603050405020304" pitchFamily="18" charset="0"/>
                <a:cs typeface="Times New Roman" panose="02020603050405020304" pitchFamily="18" charset="0"/>
              </a:rPr>
              <a:t> </a:t>
            </a:r>
            <a:r>
              <a:rPr lang="en-ID" sz="1800" b="1" dirty="0" err="1">
                <a:latin typeface="Times New Roman" panose="02020603050405020304" pitchFamily="18" charset="0"/>
                <a:cs typeface="Times New Roman" panose="02020603050405020304" pitchFamily="18" charset="0"/>
              </a:rPr>
              <a:t>atau</a:t>
            </a:r>
            <a:r>
              <a:rPr lang="en-ID" sz="1800" b="1" dirty="0">
                <a:latin typeface="Times New Roman" panose="02020603050405020304" pitchFamily="18" charset="0"/>
                <a:cs typeface="Times New Roman" panose="02020603050405020304" pitchFamily="18" charset="0"/>
              </a:rPr>
              <a:t> </a:t>
            </a:r>
            <a:r>
              <a:rPr lang="en-ID" sz="1800" b="1" dirty="0" err="1">
                <a:latin typeface="Times New Roman" panose="02020603050405020304" pitchFamily="18" charset="0"/>
                <a:cs typeface="Times New Roman" panose="02020603050405020304" pitchFamily="18" charset="0"/>
              </a:rPr>
              <a:t>Sumber</a:t>
            </a:r>
            <a:br>
              <a:rPr lang="en-ID" sz="1600" dirty="0">
                <a:latin typeface="Times New Roman" panose="02020603050405020304" pitchFamily="18" charset="0"/>
                <a:cs typeface="Times New Roman" panose="02020603050405020304" pitchFamily="18" charset="0"/>
              </a:rPr>
            </a:b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Berikut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adalah</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beberapa</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referensi</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atau</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sumber</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yang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dapat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digunakan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untuk</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mempelajari</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whitebox</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testing, unit testing, dan CI/CD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dalam</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Python: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 Testing with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pytest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Brian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Okken</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 Unit Testing with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unittest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Example by Karim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Elghamry</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Continuous Integration and Continuous Delivery in Python with Travis CI by David Amos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 Continuous Integration and Delivery by Moritz Lenz</a:t>
            </a:r>
          </a:p>
        </p:txBody>
      </p:sp>
    </p:spTree>
    <p:extLst>
      <p:ext uri="{BB962C8B-B14F-4D97-AF65-F5344CB8AC3E}">
        <p14:creationId xmlns:p14="http://schemas.microsoft.com/office/powerpoint/2010/main" val="4270653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81DC2-0728-760A-5AB5-1E25FD42F63F}"/>
              </a:ext>
            </a:extLst>
          </p:cNvPr>
          <p:cNvSpPr>
            <a:spLocks noGrp="1"/>
          </p:cNvSpPr>
          <p:nvPr>
            <p:ph type="title"/>
          </p:nvPr>
        </p:nvSpPr>
        <p:spPr/>
        <p:txBody>
          <a:bodyPr/>
          <a:lstStyle/>
          <a:p>
            <a:r>
              <a:rPr lang="en-ID" dirty="0"/>
              <a:t>Whitebox Testing</a:t>
            </a:r>
          </a:p>
        </p:txBody>
      </p:sp>
      <p:sp>
        <p:nvSpPr>
          <p:cNvPr id="3" name="Text Placeholder 2">
            <a:extLst>
              <a:ext uri="{FF2B5EF4-FFF2-40B4-BE49-F238E27FC236}">
                <a16:creationId xmlns:a16="http://schemas.microsoft.com/office/drawing/2014/main" id="{C3EF4CDB-8ADC-F358-7C54-F4EA1ED7D28B}"/>
              </a:ext>
            </a:extLst>
          </p:cNvPr>
          <p:cNvSpPr>
            <a:spLocks noGrp="1"/>
          </p:cNvSpPr>
          <p:nvPr>
            <p:ph type="body" idx="1"/>
          </p:nvPr>
        </p:nvSpPr>
        <p:spPr>
          <a:xfrm>
            <a:off x="713250" y="1084881"/>
            <a:ext cx="7717500" cy="3483844"/>
          </a:xfrm>
        </p:spPr>
        <p:txBody>
          <a:bodyPr/>
          <a:lstStyle/>
          <a:p>
            <a:r>
              <a:rPr lang="en-ID" sz="1600" dirty="0">
                <a:effectLst/>
                <a:latin typeface="Times New Roman" panose="02020603050405020304" pitchFamily="18" charset="0"/>
                <a:cs typeface="Times New Roman" panose="02020603050405020304" pitchFamily="18" charset="0"/>
              </a:rPr>
              <a:t>Whitebox testing </a:t>
            </a:r>
            <a:r>
              <a:rPr lang="en-ID" sz="1600" dirty="0" err="1">
                <a:effectLst/>
                <a:latin typeface="Times New Roman" panose="02020603050405020304" pitchFamily="18" charset="0"/>
                <a:cs typeface="Times New Roman" panose="02020603050405020304" pitchFamily="18" charset="0"/>
              </a:rPr>
              <a:t>adalah</a:t>
            </a:r>
            <a:r>
              <a:rPr lang="en-ID" sz="1600" dirty="0">
                <a:effectLst/>
                <a:latin typeface="Times New Roman" panose="02020603050405020304" pitchFamily="18" charset="0"/>
                <a:cs typeface="Times New Roman" panose="02020603050405020304" pitchFamily="18" charset="0"/>
              </a:rPr>
              <a:t> </a:t>
            </a:r>
            <a:r>
              <a:rPr lang="en-ID" sz="1600" dirty="0" err="1">
                <a:effectLst/>
                <a:latin typeface="Times New Roman" panose="02020603050405020304" pitchFamily="18" charset="0"/>
                <a:cs typeface="Times New Roman" panose="02020603050405020304" pitchFamily="18" charset="0"/>
              </a:rPr>
              <a:t>metode</a:t>
            </a:r>
            <a:r>
              <a:rPr lang="en-ID" sz="1600" dirty="0">
                <a:effectLst/>
                <a:latin typeface="Times New Roman" panose="02020603050405020304" pitchFamily="18" charset="0"/>
                <a:cs typeface="Times New Roman" panose="02020603050405020304" pitchFamily="18" charset="0"/>
              </a:rPr>
              <a:t> </a:t>
            </a:r>
            <a:r>
              <a:rPr lang="en-ID" sz="1600" dirty="0" err="1">
                <a:effectLst/>
                <a:latin typeface="Times New Roman" panose="02020603050405020304" pitchFamily="18" charset="0"/>
                <a:cs typeface="Times New Roman" panose="02020603050405020304" pitchFamily="18" charset="0"/>
              </a:rPr>
              <a:t>pengujian</a:t>
            </a:r>
            <a:r>
              <a:rPr lang="en-ID" sz="1600" dirty="0">
                <a:effectLst/>
                <a:latin typeface="Times New Roman" panose="02020603050405020304" pitchFamily="18" charset="0"/>
                <a:cs typeface="Times New Roman" panose="02020603050405020304" pitchFamily="18" charset="0"/>
              </a:rPr>
              <a:t> </a:t>
            </a:r>
            <a:r>
              <a:rPr lang="en-ID" sz="1600" dirty="0" err="1">
                <a:effectLst/>
                <a:latin typeface="Times New Roman" panose="02020603050405020304" pitchFamily="18" charset="0"/>
                <a:cs typeface="Times New Roman" panose="02020603050405020304" pitchFamily="18" charset="0"/>
              </a:rPr>
              <a:t>perangkat</a:t>
            </a:r>
            <a:r>
              <a:rPr lang="en-ID" sz="1600" dirty="0">
                <a:effectLst/>
                <a:latin typeface="Times New Roman" panose="02020603050405020304" pitchFamily="18" charset="0"/>
                <a:cs typeface="Times New Roman" panose="02020603050405020304" pitchFamily="18" charset="0"/>
              </a:rPr>
              <a:t> </a:t>
            </a:r>
            <a:r>
              <a:rPr lang="en-ID" sz="1600" dirty="0" err="1">
                <a:effectLst/>
                <a:latin typeface="Times New Roman" panose="02020603050405020304" pitchFamily="18" charset="0"/>
                <a:cs typeface="Times New Roman" panose="02020603050405020304" pitchFamily="18" charset="0"/>
              </a:rPr>
              <a:t>lunak</a:t>
            </a:r>
            <a:r>
              <a:rPr lang="en-ID" sz="1600" dirty="0">
                <a:effectLst/>
                <a:latin typeface="Times New Roman" panose="02020603050405020304" pitchFamily="18" charset="0"/>
                <a:cs typeface="Times New Roman" panose="02020603050405020304" pitchFamily="18" charset="0"/>
              </a:rPr>
              <a:t> yang </a:t>
            </a:r>
            <a:r>
              <a:rPr lang="en-ID" sz="1600" dirty="0" err="1">
                <a:effectLst/>
                <a:latin typeface="Times New Roman" panose="02020603050405020304" pitchFamily="18" charset="0"/>
                <a:cs typeface="Times New Roman" panose="02020603050405020304" pitchFamily="18" charset="0"/>
              </a:rPr>
              <a:t>melibatkan</a:t>
            </a:r>
            <a:r>
              <a:rPr lang="en-ID" sz="1600" dirty="0">
                <a:effectLst/>
                <a:latin typeface="Times New Roman" panose="02020603050405020304" pitchFamily="18" charset="0"/>
                <a:cs typeface="Times New Roman" panose="02020603050405020304" pitchFamily="18" charset="0"/>
              </a:rPr>
              <a:t> </a:t>
            </a:r>
            <a:r>
              <a:rPr lang="en-ID" sz="1600" dirty="0" err="1">
                <a:effectLst/>
                <a:latin typeface="Times New Roman" panose="02020603050405020304" pitchFamily="18" charset="0"/>
                <a:cs typeface="Times New Roman" panose="02020603050405020304" pitchFamily="18" charset="0"/>
              </a:rPr>
              <a:t>pemeriksaan</a:t>
            </a:r>
            <a:r>
              <a:rPr lang="en-ID" sz="1600" dirty="0">
                <a:effectLst/>
                <a:latin typeface="Times New Roman" panose="02020603050405020304" pitchFamily="18" charset="0"/>
                <a:cs typeface="Times New Roman" panose="02020603050405020304" pitchFamily="18" charset="0"/>
              </a:rPr>
              <a:t> internal </a:t>
            </a:r>
            <a:r>
              <a:rPr lang="en-ID" sz="1600" dirty="0" err="1">
                <a:effectLst/>
                <a:latin typeface="Times New Roman" panose="02020603050405020304" pitchFamily="18" charset="0"/>
                <a:cs typeface="Times New Roman" panose="02020603050405020304" pitchFamily="18" charset="0"/>
              </a:rPr>
              <a:t>dari</a:t>
            </a:r>
            <a:r>
              <a:rPr lang="en-ID" sz="1600" dirty="0">
                <a:effectLst/>
                <a:latin typeface="Times New Roman" panose="02020603050405020304" pitchFamily="18" charset="0"/>
                <a:cs typeface="Times New Roman" panose="02020603050405020304" pitchFamily="18" charset="0"/>
              </a:rPr>
              <a:t> </a:t>
            </a:r>
            <a:r>
              <a:rPr lang="en-ID" sz="1600" dirty="0" err="1">
                <a:effectLst/>
                <a:latin typeface="Times New Roman" panose="02020603050405020304" pitchFamily="18" charset="0"/>
                <a:cs typeface="Times New Roman" panose="02020603050405020304" pitchFamily="18" charset="0"/>
              </a:rPr>
              <a:t>kode</a:t>
            </a:r>
            <a:r>
              <a:rPr lang="en-ID" sz="1600" dirty="0">
                <a:effectLst/>
                <a:latin typeface="Times New Roman" panose="02020603050405020304" pitchFamily="18" charset="0"/>
                <a:cs typeface="Times New Roman" panose="02020603050405020304" pitchFamily="18" charset="0"/>
              </a:rPr>
              <a:t> </a:t>
            </a:r>
            <a:r>
              <a:rPr lang="en-ID" sz="1600" dirty="0" err="1">
                <a:effectLst/>
                <a:latin typeface="Times New Roman" panose="02020603050405020304" pitchFamily="18" charset="0"/>
                <a:cs typeface="Times New Roman" panose="02020603050405020304" pitchFamily="18" charset="0"/>
              </a:rPr>
              <a:t>sumber</a:t>
            </a:r>
            <a:r>
              <a:rPr lang="en-ID" sz="1600" dirty="0">
                <a:effectLst/>
                <a:latin typeface="Times New Roman" panose="02020603050405020304" pitchFamily="18" charset="0"/>
                <a:cs typeface="Times New Roman" panose="02020603050405020304" pitchFamily="18" charset="0"/>
              </a:rPr>
              <a:t> dan </a:t>
            </a:r>
            <a:r>
              <a:rPr lang="en-ID" sz="1600" dirty="0" err="1">
                <a:effectLst/>
                <a:latin typeface="Times New Roman" panose="02020603050405020304" pitchFamily="18" charset="0"/>
                <a:cs typeface="Times New Roman" panose="02020603050405020304" pitchFamily="18" charset="0"/>
              </a:rPr>
              <a:t>struktur</a:t>
            </a:r>
            <a:r>
              <a:rPr lang="en-ID" sz="1600" dirty="0">
                <a:effectLst/>
                <a:latin typeface="Times New Roman" panose="02020603050405020304" pitchFamily="18" charset="0"/>
                <a:cs typeface="Times New Roman" panose="02020603050405020304" pitchFamily="18" charset="0"/>
              </a:rPr>
              <a:t> program. </a:t>
            </a:r>
            <a:r>
              <a:rPr lang="en-ID" sz="1600" dirty="0" err="1">
                <a:effectLst/>
                <a:latin typeface="Times New Roman" panose="02020603050405020304" pitchFamily="18" charset="0"/>
                <a:cs typeface="Times New Roman" panose="02020603050405020304" pitchFamily="18" charset="0"/>
              </a:rPr>
              <a:t>Tujuannya</a:t>
            </a:r>
            <a:r>
              <a:rPr lang="en-ID" sz="1600" dirty="0">
                <a:effectLst/>
                <a:latin typeface="Times New Roman" panose="02020603050405020304" pitchFamily="18" charset="0"/>
                <a:cs typeface="Times New Roman" panose="02020603050405020304" pitchFamily="18" charset="0"/>
              </a:rPr>
              <a:t> </a:t>
            </a:r>
            <a:r>
              <a:rPr lang="en-ID" sz="1600" dirty="0" err="1">
                <a:effectLst/>
                <a:latin typeface="Times New Roman" panose="02020603050405020304" pitchFamily="18" charset="0"/>
                <a:cs typeface="Times New Roman" panose="02020603050405020304" pitchFamily="18" charset="0"/>
              </a:rPr>
              <a:t>adalah</a:t>
            </a:r>
            <a:r>
              <a:rPr lang="en-ID" sz="1600" dirty="0">
                <a:effectLst/>
                <a:latin typeface="Times New Roman" panose="02020603050405020304" pitchFamily="18" charset="0"/>
                <a:cs typeface="Times New Roman" panose="02020603050405020304" pitchFamily="18" charset="0"/>
              </a:rPr>
              <a:t> </a:t>
            </a:r>
            <a:r>
              <a:rPr lang="en-ID" sz="1600" dirty="0" err="1">
                <a:effectLst/>
                <a:latin typeface="Times New Roman" panose="02020603050405020304" pitchFamily="18" charset="0"/>
                <a:cs typeface="Times New Roman" panose="02020603050405020304" pitchFamily="18" charset="0"/>
              </a:rPr>
              <a:t>untuk</a:t>
            </a:r>
            <a:r>
              <a:rPr lang="en-ID" sz="1600" dirty="0">
                <a:effectLst/>
                <a:latin typeface="Times New Roman" panose="02020603050405020304" pitchFamily="18" charset="0"/>
                <a:cs typeface="Times New Roman" panose="02020603050405020304" pitchFamily="18" charset="0"/>
              </a:rPr>
              <a:t> </a:t>
            </a:r>
            <a:r>
              <a:rPr lang="en-ID" sz="1600" dirty="0" err="1">
                <a:effectLst/>
                <a:latin typeface="Times New Roman" panose="02020603050405020304" pitchFamily="18" charset="0"/>
                <a:cs typeface="Times New Roman" panose="02020603050405020304" pitchFamily="18" charset="0"/>
              </a:rPr>
              <a:t>memastikan</a:t>
            </a:r>
            <a:r>
              <a:rPr lang="en-ID" sz="1600" dirty="0">
                <a:effectLst/>
                <a:latin typeface="Times New Roman" panose="02020603050405020304" pitchFamily="18" charset="0"/>
                <a:cs typeface="Times New Roman" panose="02020603050405020304" pitchFamily="18" charset="0"/>
              </a:rPr>
              <a:t> </a:t>
            </a:r>
            <a:r>
              <a:rPr lang="en-ID" sz="1600" dirty="0" err="1">
                <a:effectLst/>
                <a:latin typeface="Times New Roman" panose="02020603050405020304" pitchFamily="18" charset="0"/>
                <a:cs typeface="Times New Roman" panose="02020603050405020304" pitchFamily="18" charset="0"/>
              </a:rPr>
              <a:t>bahwa</a:t>
            </a:r>
            <a:r>
              <a:rPr lang="en-ID" sz="1600" dirty="0">
                <a:effectLst/>
                <a:latin typeface="Times New Roman" panose="02020603050405020304" pitchFamily="18" charset="0"/>
                <a:cs typeface="Times New Roman" panose="02020603050405020304" pitchFamily="18" charset="0"/>
              </a:rPr>
              <a:t> </a:t>
            </a:r>
            <a:r>
              <a:rPr lang="en-ID" sz="1600" dirty="0" err="1">
                <a:effectLst/>
                <a:latin typeface="Times New Roman" panose="02020603050405020304" pitchFamily="18" charset="0"/>
                <a:cs typeface="Times New Roman" panose="02020603050405020304" pitchFamily="18" charset="0"/>
              </a:rPr>
              <a:t>semua</a:t>
            </a:r>
            <a:r>
              <a:rPr lang="en-ID" sz="1600" dirty="0">
                <a:effectLst/>
                <a:latin typeface="Times New Roman" panose="02020603050405020304" pitchFamily="18" charset="0"/>
                <a:cs typeface="Times New Roman" panose="02020603050405020304" pitchFamily="18" charset="0"/>
              </a:rPr>
              <a:t> </a:t>
            </a:r>
            <a:r>
              <a:rPr lang="en-ID" sz="1600" dirty="0" err="1">
                <a:effectLst/>
                <a:latin typeface="Times New Roman" panose="02020603050405020304" pitchFamily="18" charset="0"/>
                <a:cs typeface="Times New Roman" panose="02020603050405020304" pitchFamily="18" charset="0"/>
              </a:rPr>
              <a:t>jalur</a:t>
            </a:r>
            <a:r>
              <a:rPr lang="en-ID" sz="1600" dirty="0">
                <a:effectLst/>
                <a:latin typeface="Times New Roman" panose="02020603050405020304" pitchFamily="18" charset="0"/>
                <a:cs typeface="Times New Roman" panose="02020603050405020304" pitchFamily="18" charset="0"/>
              </a:rPr>
              <a:t> </a:t>
            </a:r>
            <a:r>
              <a:rPr lang="en-ID" sz="1600" dirty="0" err="1">
                <a:effectLst/>
                <a:latin typeface="Times New Roman" panose="02020603050405020304" pitchFamily="18" charset="0"/>
                <a:cs typeface="Times New Roman" panose="02020603050405020304" pitchFamily="18" charset="0"/>
              </a:rPr>
              <a:t>kode</a:t>
            </a:r>
            <a:r>
              <a:rPr lang="en-ID" sz="1600" dirty="0">
                <a:effectLst/>
                <a:latin typeface="Times New Roman" panose="02020603050405020304" pitchFamily="18" charset="0"/>
                <a:cs typeface="Times New Roman" panose="02020603050405020304" pitchFamily="18" charset="0"/>
              </a:rPr>
              <a:t> </a:t>
            </a:r>
            <a:r>
              <a:rPr lang="en-ID" sz="1600" dirty="0" err="1">
                <a:effectLst/>
                <a:latin typeface="Times New Roman" panose="02020603050405020304" pitchFamily="18" charset="0"/>
                <a:cs typeface="Times New Roman" panose="02020603050405020304" pitchFamily="18" charset="0"/>
              </a:rPr>
              <a:t>telah</a:t>
            </a:r>
            <a:r>
              <a:rPr lang="en-ID" sz="1600" dirty="0">
                <a:effectLst/>
                <a:latin typeface="Times New Roman" panose="02020603050405020304" pitchFamily="18" charset="0"/>
                <a:cs typeface="Times New Roman" panose="02020603050405020304" pitchFamily="18" charset="0"/>
              </a:rPr>
              <a:t> </a:t>
            </a:r>
            <a:r>
              <a:rPr lang="en-ID" sz="1600" dirty="0" err="1">
                <a:effectLst/>
                <a:latin typeface="Times New Roman" panose="02020603050405020304" pitchFamily="18" charset="0"/>
                <a:cs typeface="Times New Roman" panose="02020603050405020304" pitchFamily="18" charset="0"/>
              </a:rPr>
              <a:t>diuji</a:t>
            </a:r>
            <a:r>
              <a:rPr lang="en-ID" sz="1600" dirty="0">
                <a:effectLst/>
                <a:latin typeface="Times New Roman" panose="02020603050405020304" pitchFamily="18" charset="0"/>
                <a:cs typeface="Times New Roman" panose="02020603050405020304" pitchFamily="18" charset="0"/>
              </a:rPr>
              <a:t> dan </a:t>
            </a:r>
            <a:r>
              <a:rPr lang="en-ID" sz="1600" dirty="0" err="1">
                <a:effectLst/>
                <a:latin typeface="Times New Roman" panose="02020603050405020304" pitchFamily="18" charset="0"/>
                <a:cs typeface="Times New Roman" panose="02020603050405020304" pitchFamily="18" charset="0"/>
              </a:rPr>
              <a:t>tidak</a:t>
            </a:r>
            <a:r>
              <a:rPr lang="en-ID" sz="1600" dirty="0">
                <a:effectLst/>
                <a:latin typeface="Times New Roman" panose="02020603050405020304" pitchFamily="18" charset="0"/>
                <a:cs typeface="Times New Roman" panose="02020603050405020304" pitchFamily="18" charset="0"/>
              </a:rPr>
              <a:t> </a:t>
            </a:r>
            <a:r>
              <a:rPr lang="en-ID" sz="1600" dirty="0" err="1">
                <a:effectLst/>
                <a:latin typeface="Times New Roman" panose="02020603050405020304" pitchFamily="18" charset="0"/>
                <a:cs typeface="Times New Roman" panose="02020603050405020304" pitchFamily="18" charset="0"/>
              </a:rPr>
              <a:t>ada</a:t>
            </a:r>
            <a:r>
              <a:rPr lang="en-ID" sz="1600" dirty="0">
                <a:effectLst/>
                <a:latin typeface="Times New Roman" panose="02020603050405020304" pitchFamily="18" charset="0"/>
                <a:cs typeface="Times New Roman" panose="02020603050405020304" pitchFamily="18" charset="0"/>
              </a:rPr>
              <a:t> </a:t>
            </a:r>
            <a:r>
              <a:rPr lang="en-ID" sz="1600" dirty="0" err="1">
                <a:effectLst/>
                <a:latin typeface="Times New Roman" panose="02020603050405020304" pitchFamily="18" charset="0"/>
                <a:cs typeface="Times New Roman" panose="02020603050405020304" pitchFamily="18" charset="0"/>
              </a:rPr>
              <a:t>bagian</a:t>
            </a:r>
            <a:r>
              <a:rPr lang="en-ID" sz="1600" dirty="0">
                <a:effectLst/>
                <a:latin typeface="Times New Roman" panose="02020603050405020304" pitchFamily="18" charset="0"/>
                <a:cs typeface="Times New Roman" panose="02020603050405020304" pitchFamily="18" charset="0"/>
              </a:rPr>
              <a:t> </a:t>
            </a:r>
            <a:r>
              <a:rPr lang="en-ID" sz="1600" dirty="0" err="1">
                <a:effectLst/>
                <a:latin typeface="Times New Roman" panose="02020603050405020304" pitchFamily="18" charset="0"/>
                <a:cs typeface="Times New Roman" panose="02020603050405020304" pitchFamily="18" charset="0"/>
              </a:rPr>
              <a:t>dari</a:t>
            </a:r>
            <a:r>
              <a:rPr lang="en-ID" sz="1600" dirty="0">
                <a:effectLst/>
                <a:latin typeface="Times New Roman" panose="02020603050405020304" pitchFamily="18" charset="0"/>
                <a:cs typeface="Times New Roman" panose="02020603050405020304" pitchFamily="18" charset="0"/>
              </a:rPr>
              <a:t> </a:t>
            </a:r>
            <a:r>
              <a:rPr lang="en-ID" sz="1600" dirty="0" err="1">
                <a:effectLst/>
                <a:latin typeface="Times New Roman" panose="02020603050405020304" pitchFamily="18" charset="0"/>
                <a:cs typeface="Times New Roman" panose="02020603050405020304" pitchFamily="18" charset="0"/>
              </a:rPr>
              <a:t>kode</a:t>
            </a:r>
            <a:r>
              <a:rPr lang="en-ID" sz="1600" dirty="0">
                <a:effectLst/>
                <a:latin typeface="Times New Roman" panose="02020603050405020304" pitchFamily="18" charset="0"/>
                <a:cs typeface="Times New Roman" panose="02020603050405020304" pitchFamily="18" charset="0"/>
              </a:rPr>
              <a:t> yang </a:t>
            </a:r>
            <a:r>
              <a:rPr lang="en-ID" sz="1600" dirty="0" err="1">
                <a:effectLst/>
                <a:latin typeface="Times New Roman" panose="02020603050405020304" pitchFamily="18" charset="0"/>
                <a:cs typeface="Times New Roman" panose="02020603050405020304" pitchFamily="18" charset="0"/>
              </a:rPr>
              <a:t>tidak</a:t>
            </a:r>
            <a:r>
              <a:rPr lang="en-ID" sz="1600" dirty="0">
                <a:effectLst/>
                <a:latin typeface="Times New Roman" panose="02020603050405020304" pitchFamily="18" charset="0"/>
                <a:cs typeface="Times New Roman" panose="02020603050405020304" pitchFamily="18" charset="0"/>
              </a:rPr>
              <a:t> </a:t>
            </a:r>
            <a:r>
              <a:rPr lang="en-ID" sz="1600" dirty="0" err="1">
                <a:effectLst/>
                <a:latin typeface="Times New Roman" panose="02020603050405020304" pitchFamily="18" charset="0"/>
                <a:cs typeface="Times New Roman" panose="02020603050405020304" pitchFamily="18" charset="0"/>
              </a:rPr>
              <a:t>diuji</a:t>
            </a:r>
            <a:r>
              <a:rPr lang="en-ID" sz="1600" dirty="0">
                <a:effectLst/>
                <a:latin typeface="Times New Roman" panose="02020603050405020304" pitchFamily="18" charset="0"/>
                <a:cs typeface="Times New Roman" panose="02020603050405020304" pitchFamily="18" charset="0"/>
              </a:rPr>
              <a:t>.</a:t>
            </a:r>
            <a:endParaRPr lang="en-ID" sz="1600" dirty="0">
              <a:latin typeface="Times New Roman" panose="02020603050405020304" pitchFamily="18" charset="0"/>
              <a:cs typeface="Times New Roman" panose="02020603050405020304" pitchFamily="18" charset="0"/>
            </a:endParaRPr>
          </a:p>
          <a:p>
            <a:r>
              <a:rPr lang="en-ID" sz="1600" dirty="0">
                <a:effectLst/>
                <a:latin typeface="Times New Roman" panose="02020603050405020304" pitchFamily="18" charset="0"/>
                <a:cs typeface="Times New Roman" panose="02020603050405020304" pitchFamily="18" charset="0"/>
              </a:rPr>
              <a:t>Whitebox testing juga </a:t>
            </a:r>
            <a:r>
              <a:rPr lang="en-ID" sz="1600" dirty="0" err="1">
                <a:effectLst/>
                <a:latin typeface="Times New Roman" panose="02020603050405020304" pitchFamily="18" charset="0"/>
                <a:cs typeface="Times New Roman" panose="02020603050405020304" pitchFamily="18" charset="0"/>
              </a:rPr>
              <a:t>dikenal</a:t>
            </a:r>
            <a:r>
              <a:rPr lang="en-ID" sz="1600" dirty="0">
                <a:effectLst/>
                <a:latin typeface="Times New Roman" panose="02020603050405020304" pitchFamily="18" charset="0"/>
                <a:cs typeface="Times New Roman" panose="02020603050405020304" pitchFamily="18" charset="0"/>
              </a:rPr>
              <a:t> </a:t>
            </a:r>
            <a:r>
              <a:rPr lang="en-ID" sz="1600" dirty="0" err="1">
                <a:effectLst/>
                <a:latin typeface="Times New Roman" panose="02020603050405020304" pitchFamily="18" charset="0"/>
                <a:cs typeface="Times New Roman" panose="02020603050405020304" pitchFamily="18" charset="0"/>
              </a:rPr>
              <a:t>sebagai</a:t>
            </a:r>
            <a:r>
              <a:rPr lang="en-ID" sz="1600" dirty="0">
                <a:effectLst/>
                <a:latin typeface="Times New Roman" panose="02020603050405020304" pitchFamily="18" charset="0"/>
                <a:cs typeface="Times New Roman" panose="02020603050405020304" pitchFamily="18" charset="0"/>
              </a:rPr>
              <a:t> </a:t>
            </a:r>
            <a:r>
              <a:rPr lang="en-ID" sz="1600" dirty="0" err="1">
                <a:effectLst/>
                <a:latin typeface="Times New Roman" panose="02020603050405020304" pitchFamily="18" charset="0"/>
                <a:cs typeface="Times New Roman" panose="02020603050405020304" pitchFamily="18" charset="0"/>
              </a:rPr>
              <a:t>pengujian</a:t>
            </a:r>
            <a:r>
              <a:rPr lang="en-ID" sz="1600" dirty="0">
                <a:effectLst/>
                <a:latin typeface="Times New Roman" panose="02020603050405020304" pitchFamily="18" charset="0"/>
                <a:cs typeface="Times New Roman" panose="02020603050405020304" pitchFamily="18" charset="0"/>
              </a:rPr>
              <a:t> </a:t>
            </a:r>
            <a:r>
              <a:rPr lang="en-ID" sz="1600" dirty="0" err="1">
                <a:effectLst/>
                <a:latin typeface="Times New Roman" panose="02020603050405020304" pitchFamily="18" charset="0"/>
                <a:cs typeface="Times New Roman" panose="02020603050405020304" pitchFamily="18" charset="0"/>
              </a:rPr>
              <a:t>kotak</a:t>
            </a:r>
            <a:r>
              <a:rPr lang="en-ID" sz="1600" dirty="0">
                <a:effectLst/>
                <a:latin typeface="Times New Roman" panose="02020603050405020304" pitchFamily="18" charset="0"/>
                <a:cs typeface="Times New Roman" panose="02020603050405020304" pitchFamily="18" charset="0"/>
              </a:rPr>
              <a:t> </a:t>
            </a:r>
            <a:r>
              <a:rPr lang="en-ID" sz="1600" dirty="0" err="1">
                <a:effectLst/>
                <a:latin typeface="Times New Roman" panose="02020603050405020304" pitchFamily="18" charset="0"/>
                <a:cs typeface="Times New Roman" panose="02020603050405020304" pitchFamily="18" charset="0"/>
              </a:rPr>
              <a:t>terbuka</a:t>
            </a:r>
            <a:r>
              <a:rPr lang="en-ID" sz="1600" dirty="0">
                <a:effectLst/>
                <a:latin typeface="Times New Roman" panose="02020603050405020304" pitchFamily="18" charset="0"/>
                <a:cs typeface="Times New Roman" panose="02020603050405020304" pitchFamily="18" charset="0"/>
              </a:rPr>
              <a:t> </a:t>
            </a:r>
            <a:r>
              <a:rPr lang="en-ID" sz="1600" dirty="0" err="1">
                <a:effectLst/>
                <a:latin typeface="Times New Roman" panose="02020603050405020304" pitchFamily="18" charset="0"/>
                <a:cs typeface="Times New Roman" panose="02020603050405020304" pitchFamily="18" charset="0"/>
              </a:rPr>
              <a:t>atau</a:t>
            </a:r>
            <a:r>
              <a:rPr lang="en-ID" sz="1600" dirty="0">
                <a:effectLst/>
                <a:latin typeface="Times New Roman" panose="02020603050405020304" pitchFamily="18" charset="0"/>
                <a:cs typeface="Times New Roman" panose="02020603050405020304" pitchFamily="18" charset="0"/>
              </a:rPr>
              <a:t> </a:t>
            </a:r>
            <a:r>
              <a:rPr lang="en-ID" sz="1600" dirty="0" err="1">
                <a:effectLst/>
                <a:latin typeface="Times New Roman" panose="02020603050405020304" pitchFamily="18" charset="0"/>
                <a:cs typeface="Times New Roman" panose="02020603050405020304" pitchFamily="18" charset="0"/>
              </a:rPr>
              <a:t>pengujian</a:t>
            </a:r>
            <a:r>
              <a:rPr lang="en-ID" sz="1600" dirty="0">
                <a:effectLst/>
                <a:latin typeface="Times New Roman" panose="02020603050405020304" pitchFamily="18" charset="0"/>
                <a:cs typeface="Times New Roman" panose="02020603050405020304" pitchFamily="18" charset="0"/>
              </a:rPr>
              <a:t> </a:t>
            </a:r>
            <a:r>
              <a:rPr lang="en-ID" sz="1600" dirty="0" err="1">
                <a:effectLst/>
                <a:latin typeface="Times New Roman" panose="02020603050405020304" pitchFamily="18" charset="0"/>
                <a:cs typeface="Times New Roman" panose="02020603050405020304" pitchFamily="18" charset="0"/>
              </a:rPr>
              <a:t>struktural.Tujuan</a:t>
            </a:r>
            <a:r>
              <a:rPr lang="en-ID" sz="1600" dirty="0">
                <a:effectLst/>
                <a:latin typeface="Times New Roman" panose="02020603050405020304" pitchFamily="18" charset="0"/>
                <a:cs typeface="Times New Roman" panose="02020603050405020304" pitchFamily="18" charset="0"/>
              </a:rPr>
              <a:t> </a:t>
            </a:r>
            <a:r>
              <a:rPr lang="en-ID" sz="1600" dirty="0" err="1">
                <a:effectLst/>
                <a:latin typeface="Times New Roman" panose="02020603050405020304" pitchFamily="18" charset="0"/>
                <a:cs typeface="Times New Roman" panose="02020603050405020304" pitchFamily="18" charset="0"/>
              </a:rPr>
              <a:t>utama</a:t>
            </a:r>
            <a:r>
              <a:rPr lang="en-ID" sz="1600" dirty="0">
                <a:effectLst/>
                <a:latin typeface="Times New Roman" panose="02020603050405020304" pitchFamily="18" charset="0"/>
                <a:cs typeface="Times New Roman" panose="02020603050405020304" pitchFamily="18" charset="0"/>
              </a:rPr>
              <a:t> </a:t>
            </a:r>
            <a:r>
              <a:rPr lang="en-ID" sz="1600" dirty="0" err="1">
                <a:effectLst/>
                <a:latin typeface="Times New Roman" panose="02020603050405020304" pitchFamily="18" charset="0"/>
                <a:cs typeface="Times New Roman" panose="02020603050405020304" pitchFamily="18" charset="0"/>
              </a:rPr>
              <a:t>dari</a:t>
            </a:r>
            <a:r>
              <a:rPr lang="en-ID" sz="1600" dirty="0">
                <a:effectLst/>
                <a:latin typeface="Times New Roman" panose="02020603050405020304" pitchFamily="18" charset="0"/>
                <a:cs typeface="Times New Roman" panose="02020603050405020304" pitchFamily="18" charset="0"/>
              </a:rPr>
              <a:t> </a:t>
            </a:r>
            <a:r>
              <a:rPr lang="en-ID" sz="1600" dirty="0" err="1">
                <a:effectLst/>
                <a:latin typeface="Times New Roman" panose="02020603050405020304" pitchFamily="18" charset="0"/>
                <a:cs typeface="Times New Roman" panose="02020603050405020304" pitchFamily="18" charset="0"/>
              </a:rPr>
              <a:t>whitebox</a:t>
            </a:r>
            <a:r>
              <a:rPr lang="en-ID" sz="1600" dirty="0">
                <a:effectLst/>
                <a:latin typeface="Times New Roman" panose="02020603050405020304" pitchFamily="18" charset="0"/>
                <a:cs typeface="Times New Roman" panose="02020603050405020304" pitchFamily="18" charset="0"/>
              </a:rPr>
              <a:t> testing </a:t>
            </a:r>
            <a:r>
              <a:rPr lang="en-ID" sz="1600" dirty="0" err="1">
                <a:effectLst/>
                <a:latin typeface="Times New Roman" panose="02020603050405020304" pitchFamily="18" charset="0"/>
                <a:cs typeface="Times New Roman" panose="02020603050405020304" pitchFamily="18" charset="0"/>
              </a:rPr>
              <a:t>adalah</a:t>
            </a:r>
            <a:r>
              <a:rPr lang="en-ID" sz="1600" dirty="0">
                <a:effectLst/>
                <a:latin typeface="Times New Roman" panose="02020603050405020304" pitchFamily="18" charset="0"/>
                <a:cs typeface="Times New Roman" panose="02020603050405020304" pitchFamily="18" charset="0"/>
              </a:rPr>
              <a:t> </a:t>
            </a:r>
            <a:r>
              <a:rPr lang="en-ID" sz="1600" dirty="0" err="1">
                <a:effectLst/>
                <a:latin typeface="Times New Roman" panose="02020603050405020304" pitchFamily="18" charset="0"/>
                <a:cs typeface="Times New Roman" panose="02020603050405020304" pitchFamily="18" charset="0"/>
              </a:rPr>
              <a:t>untuk</a:t>
            </a:r>
            <a:r>
              <a:rPr lang="en-ID" sz="1600" dirty="0">
                <a:effectLst/>
                <a:latin typeface="Times New Roman" panose="02020603050405020304" pitchFamily="18" charset="0"/>
                <a:cs typeface="Times New Roman" panose="02020603050405020304" pitchFamily="18" charset="0"/>
              </a:rPr>
              <a:t> </a:t>
            </a:r>
            <a:r>
              <a:rPr lang="en-ID" sz="1600" dirty="0" err="1">
                <a:effectLst/>
                <a:latin typeface="Times New Roman" panose="02020603050405020304" pitchFamily="18" charset="0"/>
                <a:cs typeface="Times New Roman" panose="02020603050405020304" pitchFamily="18" charset="0"/>
              </a:rPr>
              <a:t>meningkatkan</a:t>
            </a:r>
            <a:r>
              <a:rPr lang="en-ID" sz="1600" dirty="0">
                <a:effectLst/>
                <a:latin typeface="Times New Roman" panose="02020603050405020304" pitchFamily="18" charset="0"/>
                <a:cs typeface="Times New Roman" panose="02020603050405020304" pitchFamily="18" charset="0"/>
              </a:rPr>
              <a:t> </a:t>
            </a:r>
            <a:r>
              <a:rPr lang="en-ID" sz="1600" dirty="0" err="1">
                <a:effectLst/>
                <a:latin typeface="Times New Roman" panose="02020603050405020304" pitchFamily="18" charset="0"/>
                <a:cs typeface="Times New Roman" panose="02020603050405020304" pitchFamily="18" charset="0"/>
              </a:rPr>
              <a:t>kualitas</a:t>
            </a:r>
            <a:r>
              <a:rPr lang="en-ID" sz="1600" dirty="0">
                <a:effectLst/>
                <a:latin typeface="Times New Roman" panose="02020603050405020304" pitchFamily="18" charset="0"/>
                <a:cs typeface="Times New Roman" panose="02020603050405020304" pitchFamily="18" charset="0"/>
              </a:rPr>
              <a:t> </a:t>
            </a:r>
            <a:r>
              <a:rPr lang="en-ID" sz="1600" dirty="0" err="1">
                <a:effectLst/>
                <a:latin typeface="Times New Roman" panose="02020603050405020304" pitchFamily="18" charset="0"/>
                <a:cs typeface="Times New Roman" panose="02020603050405020304" pitchFamily="18" charset="0"/>
              </a:rPr>
              <a:t>kode</a:t>
            </a:r>
            <a:r>
              <a:rPr lang="en-ID" sz="1600" dirty="0">
                <a:effectLst/>
                <a:latin typeface="Times New Roman" panose="02020603050405020304" pitchFamily="18" charset="0"/>
                <a:cs typeface="Times New Roman" panose="02020603050405020304" pitchFamily="18" charset="0"/>
              </a:rPr>
              <a:t> dan </a:t>
            </a:r>
            <a:r>
              <a:rPr lang="en-ID" sz="1600" dirty="0" err="1">
                <a:effectLst/>
                <a:latin typeface="Times New Roman" panose="02020603050405020304" pitchFamily="18" charset="0"/>
                <a:cs typeface="Times New Roman" panose="02020603050405020304" pitchFamily="18" charset="0"/>
              </a:rPr>
              <a:t>memastikan</a:t>
            </a:r>
            <a:r>
              <a:rPr lang="en-ID" sz="1600" dirty="0">
                <a:effectLst/>
                <a:latin typeface="Times New Roman" panose="02020603050405020304" pitchFamily="18" charset="0"/>
                <a:cs typeface="Times New Roman" panose="02020603050405020304" pitchFamily="18" charset="0"/>
              </a:rPr>
              <a:t> </a:t>
            </a:r>
            <a:r>
              <a:rPr lang="en-ID" sz="1600" dirty="0" err="1">
                <a:effectLst/>
                <a:latin typeface="Times New Roman" panose="02020603050405020304" pitchFamily="18" charset="0"/>
                <a:cs typeface="Times New Roman" panose="02020603050405020304" pitchFamily="18" charset="0"/>
              </a:rPr>
              <a:t>bahwa</a:t>
            </a:r>
            <a:r>
              <a:rPr lang="en-ID" sz="1600" dirty="0">
                <a:effectLst/>
                <a:latin typeface="Times New Roman" panose="02020603050405020304" pitchFamily="18" charset="0"/>
                <a:cs typeface="Times New Roman" panose="02020603050405020304" pitchFamily="18" charset="0"/>
              </a:rPr>
              <a:t> </a:t>
            </a:r>
            <a:r>
              <a:rPr lang="en-ID" sz="1600" dirty="0" err="1">
                <a:effectLst/>
                <a:latin typeface="Times New Roman" panose="02020603050405020304" pitchFamily="18" charset="0"/>
                <a:cs typeface="Times New Roman" panose="02020603050405020304" pitchFamily="18" charset="0"/>
              </a:rPr>
              <a:t>aplikasi</a:t>
            </a:r>
            <a:r>
              <a:rPr lang="en-ID" sz="1600" dirty="0">
                <a:effectLst/>
                <a:latin typeface="Times New Roman" panose="02020603050405020304" pitchFamily="18" charset="0"/>
                <a:cs typeface="Times New Roman" panose="02020603050405020304" pitchFamily="18" charset="0"/>
              </a:rPr>
              <a:t> </a:t>
            </a:r>
            <a:r>
              <a:rPr lang="en-ID" sz="1600" dirty="0" err="1">
                <a:effectLst/>
                <a:latin typeface="Times New Roman" panose="02020603050405020304" pitchFamily="18" charset="0"/>
                <a:cs typeface="Times New Roman" panose="02020603050405020304" pitchFamily="18" charset="0"/>
              </a:rPr>
              <a:t>berfungsi</a:t>
            </a:r>
            <a:r>
              <a:rPr lang="en-ID" sz="1600" dirty="0">
                <a:effectLst/>
                <a:latin typeface="Times New Roman" panose="02020603050405020304" pitchFamily="18" charset="0"/>
                <a:cs typeface="Times New Roman" panose="02020603050405020304" pitchFamily="18" charset="0"/>
              </a:rPr>
              <a:t> </a:t>
            </a:r>
            <a:r>
              <a:rPr lang="en-ID" sz="1600" dirty="0" err="1">
                <a:effectLst/>
                <a:latin typeface="Times New Roman" panose="02020603050405020304" pitchFamily="18" charset="0"/>
                <a:cs typeface="Times New Roman" panose="02020603050405020304" pitchFamily="18" charset="0"/>
              </a:rPr>
              <a:t>dengan</a:t>
            </a:r>
            <a:r>
              <a:rPr lang="en-ID" sz="1600" dirty="0">
                <a:effectLst/>
                <a:latin typeface="Times New Roman" panose="02020603050405020304" pitchFamily="18" charset="0"/>
                <a:cs typeface="Times New Roman" panose="02020603050405020304" pitchFamily="18" charset="0"/>
              </a:rPr>
              <a:t> </a:t>
            </a:r>
            <a:r>
              <a:rPr lang="en-ID" sz="1600" dirty="0" err="1">
                <a:effectLst/>
                <a:latin typeface="Times New Roman" panose="02020603050405020304" pitchFamily="18" charset="0"/>
                <a:cs typeface="Times New Roman" panose="02020603050405020304" pitchFamily="18" charset="0"/>
              </a:rPr>
              <a:t>benar.Metode</a:t>
            </a:r>
            <a:r>
              <a:rPr lang="en-ID" sz="1600" dirty="0">
                <a:effectLst/>
                <a:latin typeface="Times New Roman" panose="02020603050405020304" pitchFamily="18" charset="0"/>
                <a:cs typeface="Times New Roman" panose="02020603050405020304" pitchFamily="18" charset="0"/>
              </a:rPr>
              <a:t> </a:t>
            </a:r>
            <a:r>
              <a:rPr lang="en-ID" sz="1600" dirty="0" err="1">
                <a:effectLst/>
                <a:latin typeface="Times New Roman" panose="02020603050405020304" pitchFamily="18" charset="0"/>
                <a:cs typeface="Times New Roman" panose="02020603050405020304" pitchFamily="18" charset="0"/>
              </a:rPr>
              <a:t>whitebox</a:t>
            </a:r>
            <a:r>
              <a:rPr lang="en-ID" sz="1600" dirty="0">
                <a:effectLst/>
                <a:latin typeface="Times New Roman" panose="02020603050405020304" pitchFamily="18" charset="0"/>
                <a:cs typeface="Times New Roman" panose="02020603050405020304" pitchFamily="18" charset="0"/>
              </a:rPr>
              <a:t> testing </a:t>
            </a:r>
            <a:r>
              <a:rPr lang="en-ID" sz="1600" dirty="0" err="1">
                <a:effectLst/>
                <a:latin typeface="Times New Roman" panose="02020603050405020304" pitchFamily="18" charset="0"/>
                <a:cs typeface="Times New Roman" panose="02020603050405020304" pitchFamily="18" charset="0"/>
              </a:rPr>
              <a:t>melibatkan</a:t>
            </a:r>
            <a:r>
              <a:rPr lang="en-ID" sz="1600" dirty="0">
                <a:effectLst/>
                <a:latin typeface="Times New Roman" panose="02020603050405020304" pitchFamily="18" charset="0"/>
                <a:cs typeface="Times New Roman" panose="02020603050405020304" pitchFamily="18" charset="0"/>
              </a:rPr>
              <a:t> </a:t>
            </a:r>
            <a:r>
              <a:rPr lang="en-ID" sz="1600" dirty="0" err="1">
                <a:effectLst/>
                <a:latin typeface="Times New Roman" panose="02020603050405020304" pitchFamily="18" charset="0"/>
                <a:cs typeface="Times New Roman" panose="02020603050405020304" pitchFamily="18" charset="0"/>
              </a:rPr>
              <a:t>penggunaan</a:t>
            </a:r>
            <a:r>
              <a:rPr lang="en-ID" sz="1600" dirty="0">
                <a:effectLst/>
                <a:latin typeface="Times New Roman" panose="02020603050405020304" pitchFamily="18" charset="0"/>
                <a:cs typeface="Times New Roman" panose="02020603050405020304" pitchFamily="18" charset="0"/>
              </a:rPr>
              <a:t> </a:t>
            </a:r>
            <a:r>
              <a:rPr lang="en-ID" sz="1600" dirty="0" err="1">
                <a:effectLst/>
                <a:latin typeface="Times New Roman" panose="02020603050405020304" pitchFamily="18" charset="0"/>
                <a:cs typeface="Times New Roman" panose="02020603050405020304" pitchFamily="18" charset="0"/>
              </a:rPr>
              <a:t>alat</a:t>
            </a:r>
            <a:r>
              <a:rPr lang="en-ID" sz="1600" dirty="0">
                <a:effectLst/>
                <a:latin typeface="Times New Roman" panose="02020603050405020304" pitchFamily="18" charset="0"/>
                <a:cs typeface="Times New Roman" panose="02020603050405020304" pitchFamily="18" charset="0"/>
              </a:rPr>
              <a:t> </a:t>
            </a:r>
            <a:r>
              <a:rPr lang="en-ID" sz="1600" dirty="0" err="1">
                <a:effectLst/>
                <a:latin typeface="Times New Roman" panose="02020603050405020304" pitchFamily="18" charset="0"/>
                <a:cs typeface="Times New Roman" panose="02020603050405020304" pitchFamily="18" charset="0"/>
              </a:rPr>
              <a:t>seperti</a:t>
            </a:r>
            <a:r>
              <a:rPr lang="en-ID" sz="1600" dirty="0">
                <a:effectLst/>
                <a:latin typeface="Times New Roman" panose="02020603050405020304" pitchFamily="18" charset="0"/>
                <a:cs typeface="Times New Roman" panose="02020603050405020304" pitchFamily="18" charset="0"/>
              </a:rPr>
              <a:t> </a:t>
            </a:r>
            <a:r>
              <a:rPr lang="en-ID" sz="1600" dirty="0" err="1">
                <a:effectLst/>
                <a:latin typeface="Times New Roman" panose="02020603050405020304" pitchFamily="18" charset="0"/>
                <a:cs typeface="Times New Roman" panose="02020603050405020304" pitchFamily="18" charset="0"/>
              </a:rPr>
              <a:t>PyUnit</a:t>
            </a:r>
            <a:r>
              <a:rPr lang="en-ID" sz="1600" dirty="0">
                <a:effectLst/>
                <a:latin typeface="Times New Roman" panose="02020603050405020304" pitchFamily="18" charset="0"/>
                <a:cs typeface="Times New Roman" panose="02020603050405020304" pitchFamily="18" charset="0"/>
              </a:rPr>
              <a:t>, </a:t>
            </a:r>
            <a:r>
              <a:rPr lang="en-ID" sz="1600" dirty="0" err="1">
                <a:effectLst/>
                <a:latin typeface="Times New Roman" panose="02020603050405020304" pitchFamily="18" charset="0"/>
                <a:cs typeface="Times New Roman" panose="02020603050405020304" pitchFamily="18" charset="0"/>
              </a:rPr>
              <a:t>unittest</a:t>
            </a:r>
            <a:r>
              <a:rPr lang="en-ID" sz="1600" dirty="0">
                <a:effectLst/>
                <a:latin typeface="Times New Roman" panose="02020603050405020304" pitchFamily="18" charset="0"/>
                <a:cs typeface="Times New Roman" panose="02020603050405020304" pitchFamily="18" charset="0"/>
              </a:rPr>
              <a:t>, dan </a:t>
            </a:r>
            <a:r>
              <a:rPr lang="en-ID" sz="1600" dirty="0" err="1">
                <a:effectLst/>
                <a:latin typeface="Times New Roman" panose="02020603050405020304" pitchFamily="18" charset="0"/>
                <a:cs typeface="Times New Roman" panose="02020603050405020304" pitchFamily="18" charset="0"/>
              </a:rPr>
              <a:t>pytest</a:t>
            </a:r>
            <a:r>
              <a:rPr lang="en-ID" sz="1600" dirty="0">
                <a:effectLst/>
                <a:latin typeface="Times New Roman" panose="02020603050405020304" pitchFamily="18" charset="0"/>
                <a:cs typeface="Times New Roman" panose="02020603050405020304" pitchFamily="18" charset="0"/>
              </a:rPr>
              <a:t>.</a:t>
            </a:r>
            <a:endParaRPr lang="en-ID" sz="1600" dirty="0">
              <a:latin typeface="Times New Roman" panose="02020603050405020304" pitchFamily="18" charset="0"/>
              <a:cs typeface="Times New Roman" panose="02020603050405020304" pitchFamily="18" charset="0"/>
            </a:endParaRPr>
          </a:p>
          <a:p>
            <a:pPr marL="114300" indent="0">
              <a:buNone/>
            </a:pPr>
            <a:endParaRPr lang="en-ID"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8308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5" name="Google Shape;535;p63"/>
          <p:cNvSpPr txBox="1">
            <a:spLocks noGrp="1"/>
          </p:cNvSpPr>
          <p:nvPr>
            <p:ph type="subTitle" idx="1"/>
          </p:nvPr>
        </p:nvSpPr>
        <p:spPr>
          <a:xfrm>
            <a:off x="1232116" y="689676"/>
            <a:ext cx="4525504" cy="3409626"/>
          </a:xfrm>
          <a:prstGeom prst="rect">
            <a:avLst/>
          </a:prstGeom>
        </p:spPr>
        <p:txBody>
          <a:bodyPr spcFirstLastPara="1" wrap="square" lIns="91425" tIns="91425" rIns="91425" bIns="91425" anchor="t" anchorCtr="0">
            <a:noAutofit/>
          </a:bodyPr>
          <a:lstStyle/>
          <a:p>
            <a:r>
              <a:rPr lang="en-ID" sz="1400" b="1" dirty="0" err="1">
                <a:effectLst/>
              </a:rPr>
              <a:t>Contoh</a:t>
            </a:r>
            <a:r>
              <a:rPr lang="en-ID" sz="1400" b="1" dirty="0">
                <a:effectLst/>
              </a:rPr>
              <a:t> </a:t>
            </a:r>
            <a:r>
              <a:rPr lang="en-ID" sz="1400" b="1" dirty="0" err="1">
                <a:effectLst/>
              </a:rPr>
              <a:t>Codingan</a:t>
            </a:r>
            <a:r>
              <a:rPr lang="en-ID" sz="1400" b="1" dirty="0">
                <a:effectLst/>
              </a:rPr>
              <a:t> Whitebox Testing</a:t>
            </a:r>
          </a:p>
          <a:p>
            <a:endParaRPr lang="en-ID" sz="1400" b="1" dirty="0"/>
          </a:p>
          <a:p>
            <a:endParaRPr lang="en-ID" sz="1400" b="1" dirty="0"/>
          </a:p>
          <a:p>
            <a:r>
              <a:rPr lang="en-ID" sz="1400" dirty="0" err="1">
                <a:effectLst/>
              </a:rPr>
              <a:t>Berikut</a:t>
            </a:r>
            <a:r>
              <a:rPr lang="en-ID" sz="1400" dirty="0">
                <a:effectLst/>
              </a:rPr>
              <a:t> </a:t>
            </a:r>
            <a:r>
              <a:rPr lang="en-ID" sz="1400" dirty="0" err="1">
                <a:effectLst/>
              </a:rPr>
              <a:t>adalah</a:t>
            </a:r>
            <a:r>
              <a:rPr lang="en-ID" sz="1400" dirty="0">
                <a:effectLst/>
              </a:rPr>
              <a:t> </a:t>
            </a:r>
            <a:r>
              <a:rPr lang="en-ID" sz="1400" dirty="0" err="1">
                <a:effectLst/>
              </a:rPr>
              <a:t>contoh</a:t>
            </a:r>
            <a:r>
              <a:rPr lang="en-ID" sz="1400" dirty="0">
                <a:effectLst/>
              </a:rPr>
              <a:t> </a:t>
            </a:r>
            <a:r>
              <a:rPr lang="en-ID" sz="1400" dirty="0" err="1">
                <a:effectLst/>
              </a:rPr>
              <a:t>kode</a:t>
            </a:r>
            <a:r>
              <a:rPr lang="en-ID" sz="1400" dirty="0">
                <a:effectLst/>
              </a:rPr>
              <a:t> </a:t>
            </a:r>
            <a:r>
              <a:rPr lang="en-ID" sz="1400" dirty="0" err="1">
                <a:effectLst/>
              </a:rPr>
              <a:t>untuk</a:t>
            </a:r>
            <a:r>
              <a:rPr lang="en-ID" sz="1400" dirty="0">
                <a:effectLst/>
              </a:rPr>
              <a:t> </a:t>
            </a:r>
            <a:r>
              <a:rPr lang="en-ID" sz="1400" dirty="0" err="1">
                <a:effectLst/>
              </a:rPr>
              <a:t>whitebox</a:t>
            </a:r>
            <a:r>
              <a:rPr lang="en-ID" sz="1400" dirty="0">
                <a:effectLst/>
              </a:rPr>
              <a:t> testing di Python </a:t>
            </a:r>
            <a:r>
              <a:rPr lang="en-ID" sz="1400" dirty="0" err="1">
                <a:effectLst/>
              </a:rPr>
              <a:t>menggunakan</a:t>
            </a:r>
            <a:r>
              <a:rPr lang="en-ID" sz="1400" dirty="0">
                <a:effectLst/>
              </a:rPr>
              <a:t> </a:t>
            </a:r>
            <a:r>
              <a:rPr lang="en-ID" sz="1400" dirty="0" err="1">
                <a:effectLst/>
              </a:rPr>
              <a:t>PyUnit</a:t>
            </a:r>
            <a:r>
              <a:rPr lang="en-ID" sz="1400" dirty="0">
                <a:effectLst/>
              </a:rPr>
              <a:t>:</a:t>
            </a:r>
          </a:p>
          <a:p>
            <a:endParaRPr lang="en-ID" sz="1400" dirty="0"/>
          </a:p>
          <a:p>
            <a:pPr algn="l"/>
            <a:r>
              <a:rPr lang="en-ID" sz="1400" dirty="0">
                <a:effectLst/>
              </a:rPr>
              <a:t>import </a:t>
            </a:r>
            <a:r>
              <a:rPr lang="en-ID" sz="1400" dirty="0" err="1">
                <a:effectLst/>
              </a:rPr>
              <a:t>unittest</a:t>
            </a:r>
            <a:r>
              <a:rPr lang="en-ID" sz="1400" dirty="0">
                <a:effectLst/>
              </a:rPr>
              <a:t> class </a:t>
            </a:r>
            <a:r>
              <a:rPr lang="en-ID" sz="1400" dirty="0" err="1">
                <a:effectLst/>
              </a:rPr>
              <a:t>TestStringMethods</a:t>
            </a:r>
            <a:r>
              <a:rPr lang="en-ID" sz="1400" dirty="0">
                <a:effectLst/>
              </a:rPr>
              <a:t>(</a:t>
            </a:r>
            <a:r>
              <a:rPr lang="en-ID" sz="1400" dirty="0" err="1">
                <a:effectLst/>
              </a:rPr>
              <a:t>unittest.TestCase</a:t>
            </a:r>
            <a:r>
              <a:rPr lang="en-ID" sz="1400" dirty="0">
                <a:effectLst/>
              </a:rPr>
              <a:t>): def </a:t>
            </a:r>
            <a:r>
              <a:rPr lang="en-ID" sz="1400" dirty="0" err="1">
                <a:effectLst/>
              </a:rPr>
              <a:t>test_upper</a:t>
            </a:r>
            <a:r>
              <a:rPr lang="en-ID" sz="1400" dirty="0">
                <a:effectLst/>
              </a:rPr>
              <a:t>(self): </a:t>
            </a:r>
            <a:r>
              <a:rPr lang="en-ID" sz="1400" dirty="0" err="1">
                <a:effectLst/>
              </a:rPr>
              <a:t>self.assertEqual</a:t>
            </a:r>
            <a:r>
              <a:rPr lang="en-ID" sz="1400" dirty="0">
                <a:effectLst/>
              </a:rPr>
              <a:t>('</a:t>
            </a:r>
            <a:r>
              <a:rPr lang="en-ID" sz="1400" dirty="0" err="1">
                <a:effectLst/>
              </a:rPr>
              <a:t>foo'.upper</a:t>
            </a:r>
            <a:r>
              <a:rPr lang="en-ID" sz="1400" dirty="0">
                <a:effectLst/>
              </a:rPr>
              <a:t>(), 'FOO') def </a:t>
            </a:r>
            <a:r>
              <a:rPr lang="en-ID" sz="1400" dirty="0" err="1">
                <a:effectLst/>
              </a:rPr>
              <a:t>test_isupper</a:t>
            </a:r>
            <a:r>
              <a:rPr lang="en-ID" sz="1400" dirty="0">
                <a:effectLst/>
              </a:rPr>
              <a:t>(self): </a:t>
            </a:r>
            <a:r>
              <a:rPr lang="en-ID" sz="1400" dirty="0" err="1">
                <a:effectLst/>
              </a:rPr>
              <a:t>self.assertTrue</a:t>
            </a:r>
            <a:r>
              <a:rPr lang="en-ID" sz="1400" dirty="0">
                <a:effectLst/>
              </a:rPr>
              <a:t>('FOO'.</a:t>
            </a:r>
            <a:r>
              <a:rPr lang="en-ID" sz="1400" dirty="0" err="1">
                <a:effectLst/>
              </a:rPr>
              <a:t>isupper</a:t>
            </a:r>
            <a:r>
              <a:rPr lang="en-ID" sz="1400" dirty="0">
                <a:effectLst/>
              </a:rPr>
              <a:t>()) </a:t>
            </a:r>
            <a:r>
              <a:rPr lang="en-ID" sz="1400" dirty="0" err="1">
                <a:effectLst/>
              </a:rPr>
              <a:t>self.assertFalse</a:t>
            </a:r>
            <a:r>
              <a:rPr lang="en-ID" sz="1400" dirty="0">
                <a:effectLst/>
              </a:rPr>
              <a:t>('Foo'.</a:t>
            </a:r>
            <a:r>
              <a:rPr lang="en-ID" sz="1400" dirty="0" err="1">
                <a:effectLst/>
              </a:rPr>
              <a:t>isupper</a:t>
            </a:r>
            <a:r>
              <a:rPr lang="en-ID" sz="1400" dirty="0">
                <a:effectLst/>
              </a:rPr>
              <a:t>()) if __name__ == '__main__': </a:t>
            </a:r>
            <a:r>
              <a:rPr lang="en-ID" sz="1400" dirty="0" err="1">
                <a:effectLst/>
              </a:rPr>
              <a:t>unittest.main</a:t>
            </a:r>
            <a:r>
              <a:rPr lang="en-ID" sz="1400" dirty="0">
                <a:effectLst/>
              </a:rPr>
              <a:t>()</a:t>
            </a:r>
            <a:endParaRPr lang="en-ID" sz="1400" dirty="0"/>
          </a:p>
          <a:p>
            <a:pPr marL="0" lvl="0" indent="0" algn="l" rtl="0">
              <a:spcBef>
                <a:spcPts val="0"/>
              </a:spcBef>
              <a:spcAft>
                <a:spcPts val="1200"/>
              </a:spcAft>
              <a:buNone/>
            </a:pPr>
            <a:endParaRPr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5AEA1-6BA8-4B34-F97F-41CCE0470270}"/>
              </a:ext>
            </a:extLst>
          </p:cNvPr>
          <p:cNvSpPr>
            <a:spLocks noGrp="1"/>
          </p:cNvSpPr>
          <p:nvPr>
            <p:ph type="title"/>
          </p:nvPr>
        </p:nvSpPr>
        <p:spPr>
          <a:xfrm>
            <a:off x="846053" y="190497"/>
            <a:ext cx="6899100" cy="2856600"/>
          </a:xfrm>
        </p:spPr>
        <p:txBody>
          <a:bodyPr/>
          <a:lstStyle/>
          <a:p>
            <a:r>
              <a:rPr lang="en-ID" sz="2000" b="1" dirty="0" err="1">
                <a:effectLst/>
              </a:rPr>
              <a:t>Codingan</a:t>
            </a:r>
            <a:r>
              <a:rPr lang="en-ID" sz="2000" b="1" dirty="0">
                <a:effectLst/>
              </a:rPr>
              <a:t> Whitebox Testing</a:t>
            </a:r>
            <a:endParaRPr lang="en-ID" sz="2000" dirty="0"/>
          </a:p>
        </p:txBody>
      </p:sp>
      <p:pic>
        <p:nvPicPr>
          <p:cNvPr id="6" name="Picture 5">
            <a:extLst>
              <a:ext uri="{FF2B5EF4-FFF2-40B4-BE49-F238E27FC236}">
                <a16:creationId xmlns:a16="http://schemas.microsoft.com/office/drawing/2014/main" id="{9D7A0A78-D8C3-41DD-83C1-ADB616EEA674}"/>
              </a:ext>
            </a:extLst>
          </p:cNvPr>
          <p:cNvPicPr>
            <a:picLocks noChangeAspect="1"/>
          </p:cNvPicPr>
          <p:nvPr/>
        </p:nvPicPr>
        <p:blipFill>
          <a:blip r:embed="rId2"/>
          <a:stretch>
            <a:fillRect/>
          </a:stretch>
        </p:blipFill>
        <p:spPr>
          <a:xfrm>
            <a:off x="0" y="552893"/>
            <a:ext cx="9144000" cy="4504292"/>
          </a:xfrm>
          <a:prstGeom prst="rect">
            <a:avLst/>
          </a:prstGeom>
        </p:spPr>
      </p:pic>
    </p:spTree>
    <p:extLst>
      <p:ext uri="{BB962C8B-B14F-4D97-AF65-F5344CB8AC3E}">
        <p14:creationId xmlns:p14="http://schemas.microsoft.com/office/powerpoint/2010/main" val="4151775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4627DB6-967C-F813-D61D-9AC99EE44177}"/>
              </a:ext>
            </a:extLst>
          </p:cNvPr>
          <p:cNvSpPr>
            <a:spLocks noGrp="1"/>
          </p:cNvSpPr>
          <p:nvPr>
            <p:ph type="body" idx="1"/>
          </p:nvPr>
        </p:nvSpPr>
        <p:spPr>
          <a:xfrm>
            <a:off x="968643" y="534692"/>
            <a:ext cx="7687159" cy="4158020"/>
          </a:xfrm>
        </p:spPr>
        <p:txBody>
          <a:bodyPr/>
          <a:lstStyle/>
          <a:p>
            <a:r>
              <a:rPr lang="en-US" sz="2000" b="1" dirty="0">
                <a:effectLst/>
                <a:latin typeface="Times New Roman" panose="02020603050405020304" pitchFamily="18" charset="0"/>
                <a:cs typeface="Times New Roman" panose="02020603050405020304" pitchFamily="18" charset="0"/>
              </a:rPr>
              <a:t>Unit Testing</a:t>
            </a:r>
          </a:p>
          <a:p>
            <a:pPr marL="114300" indent="0">
              <a:buNone/>
            </a:pPr>
            <a:endParaRPr lang="en-US" b="1" dirty="0">
              <a:latin typeface="Times New Roman" panose="02020603050405020304" pitchFamily="18" charset="0"/>
              <a:cs typeface="Times New Roman" panose="02020603050405020304" pitchFamily="18" charset="0"/>
            </a:endParaRPr>
          </a:p>
          <a:p>
            <a:pPr marL="114300" indent="0" rtl="0">
              <a:buNone/>
            </a:pPr>
            <a:r>
              <a:rPr lang="en-US" dirty="0">
                <a:effectLst/>
                <a:latin typeface="Times New Roman" panose="02020603050405020304" pitchFamily="18" charset="0"/>
                <a:cs typeface="Times New Roman" panose="02020603050405020304" pitchFamily="18" charset="0"/>
              </a:rPr>
              <a:t>Unit testing </a:t>
            </a:r>
            <a:r>
              <a:rPr lang="en-ID" dirty="0" err="1">
                <a:latin typeface="Times New Roman" panose="02020603050405020304" pitchFamily="18" charset="0"/>
                <a:cs typeface="Times New Roman" panose="02020603050405020304" pitchFamily="18" charset="0"/>
              </a:rPr>
              <a:t>adalah</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teknik</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pengujian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perangkat</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lunak</a:t>
            </a:r>
            <a:r>
              <a:rPr lang="en-ID" dirty="0">
                <a:latin typeface="Times New Roman" panose="02020603050405020304" pitchFamily="18" charset="0"/>
                <a:cs typeface="Times New Roman" panose="02020603050405020304" pitchFamily="18" charset="0"/>
              </a:rPr>
              <a:t> yang </a:t>
            </a:r>
            <a:r>
              <a:rPr lang="en-ID" dirty="0" err="1">
                <a:latin typeface="Times New Roman" panose="02020603050405020304" pitchFamily="18" charset="0"/>
                <a:cs typeface="Times New Roman" panose="02020603050405020304" pitchFamily="18" charset="0"/>
              </a:rPr>
              <a:t>berfokus</a:t>
            </a:r>
            <a:r>
              <a:rPr lang="en-ID" dirty="0">
                <a:latin typeface="Times New Roman" panose="02020603050405020304" pitchFamily="18" charset="0"/>
                <a:cs typeface="Times New Roman" panose="02020603050405020304" pitchFamily="18" charset="0"/>
              </a:rPr>
              <a:t> pada </a:t>
            </a:r>
            <a:r>
              <a:rPr lang="en-ID" dirty="0" err="1">
                <a:latin typeface="Times New Roman" panose="02020603050405020304" pitchFamily="18" charset="0"/>
                <a:cs typeface="Times New Roman" panose="02020603050405020304" pitchFamily="18" charset="0"/>
              </a:rPr>
              <a:t>pengujian</a:t>
            </a:r>
            <a:r>
              <a:rPr lang="en-ID" dirty="0">
                <a:latin typeface="Times New Roman" panose="02020603050405020304" pitchFamily="18" charset="0"/>
                <a:cs typeface="Times New Roman" panose="02020603050405020304" pitchFamily="18" charset="0"/>
              </a:rPr>
              <a:t> unit </a:t>
            </a:r>
            <a:r>
              <a:rPr lang="en-ID" dirty="0" err="1">
                <a:latin typeface="Times New Roman" panose="02020603050405020304" pitchFamily="18" charset="0"/>
                <a:cs typeface="Times New Roman" panose="02020603050405020304" pitchFamily="18" charset="0"/>
              </a:rPr>
              <a:t>atau</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komponen</a:t>
            </a:r>
            <a:r>
              <a:rPr lang="en-ID" dirty="0">
                <a:latin typeface="Times New Roman" panose="02020603050405020304" pitchFamily="18" charset="0"/>
                <a:cs typeface="Times New Roman" panose="02020603050405020304" pitchFamily="18" charset="0"/>
              </a:rPr>
              <a:t> individual </a:t>
            </a:r>
            <a:r>
              <a:rPr lang="en-ID" dirty="0" err="1">
                <a:latin typeface="Times New Roman" panose="02020603050405020304" pitchFamily="18" charset="0"/>
                <a:cs typeface="Times New Roman" panose="02020603050405020304" pitchFamily="18" charset="0"/>
              </a:rPr>
              <a:t>dari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aplikasi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perangkat</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lunak</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Tujuan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dari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pengujian</a:t>
            </a:r>
            <a:r>
              <a:rPr lang="en-ID" dirty="0">
                <a:latin typeface="Times New Roman" panose="02020603050405020304" pitchFamily="18" charset="0"/>
                <a:cs typeface="Times New Roman" panose="02020603050405020304" pitchFamily="18" charset="0"/>
              </a:rPr>
              <a:t> unit </a:t>
            </a:r>
            <a:r>
              <a:rPr lang="en-ID" dirty="0" err="1">
                <a:latin typeface="Times New Roman" panose="02020603050405020304" pitchFamily="18" charset="0"/>
                <a:cs typeface="Times New Roman" panose="02020603050405020304" pitchFamily="18" charset="0"/>
              </a:rPr>
              <a:t>adalah</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untuk</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memvalidasi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bahwa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setiap</a:t>
            </a:r>
            <a:r>
              <a:rPr lang="en-ID" dirty="0">
                <a:latin typeface="Times New Roman" panose="02020603050405020304" pitchFamily="18" charset="0"/>
                <a:cs typeface="Times New Roman" panose="02020603050405020304" pitchFamily="18" charset="0"/>
              </a:rPr>
              <a:t> unit </a:t>
            </a:r>
            <a:r>
              <a:rPr lang="en-ID" dirty="0" err="1">
                <a:latin typeface="Times New Roman" panose="02020603050405020304" pitchFamily="18" charset="0"/>
                <a:cs typeface="Times New Roman" panose="02020603050405020304" pitchFamily="18" charset="0"/>
              </a:rPr>
              <a:t>perangkat</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lunak</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berfungsi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sesuai</a:t>
            </a:r>
            <a:r>
              <a:rPr lang="en-ID" dirty="0">
                <a:latin typeface="Times New Roman" panose="02020603050405020304" pitchFamily="18" charset="0"/>
                <a:cs typeface="Times New Roman" panose="02020603050405020304" pitchFamily="18" charset="0"/>
              </a:rPr>
              <a:t> yang </a:t>
            </a:r>
            <a:r>
              <a:rPr lang="en-ID" dirty="0" err="1">
                <a:latin typeface="Times New Roman" panose="02020603050405020304" pitchFamily="18" charset="0"/>
                <a:cs typeface="Times New Roman" panose="02020603050405020304" pitchFamily="18" charset="0"/>
              </a:rPr>
              <a:t>diharapkan</a:t>
            </a:r>
            <a:r>
              <a:rPr lang="en-ID" dirty="0">
                <a:latin typeface="Times New Roman" panose="02020603050405020304" pitchFamily="18" charset="0"/>
                <a:cs typeface="Times New Roman" panose="02020603050405020304" pitchFamily="18" charset="0"/>
              </a:rPr>
              <a:t> dan </a:t>
            </a:r>
            <a:r>
              <a:rPr lang="en-ID" dirty="0" err="1">
                <a:latin typeface="Times New Roman" panose="02020603050405020304" pitchFamily="18" charset="0"/>
                <a:cs typeface="Times New Roman" panose="02020603050405020304" pitchFamily="18" charset="0"/>
              </a:rPr>
              <a:t>memenuhi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persyaratan</a:t>
            </a:r>
            <a:r>
              <a:rPr lang="en-ID" dirty="0">
                <a:latin typeface="Times New Roman" panose="02020603050405020304" pitchFamily="18" charset="0"/>
                <a:cs typeface="Times New Roman" panose="02020603050405020304" pitchFamily="18" charset="0"/>
              </a:rPr>
              <a:t> yang </a:t>
            </a:r>
            <a:r>
              <a:rPr lang="en-ID" dirty="0" err="1">
                <a:latin typeface="Times New Roman" panose="02020603050405020304" pitchFamily="18" charset="0"/>
                <a:cs typeface="Times New Roman" panose="02020603050405020304" pitchFamily="18" charset="0"/>
              </a:rPr>
              <a:t>ditentukan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Dengan</a:t>
            </a:r>
            <a:r>
              <a:rPr lang="en-ID" dirty="0">
                <a:latin typeface="Times New Roman" panose="02020603050405020304" pitchFamily="18" charset="0"/>
                <a:cs typeface="Times New Roman" panose="02020603050405020304" pitchFamily="18" charset="0"/>
              </a:rPr>
              <a:t> Python, </a:t>
            </a:r>
            <a:r>
              <a:rPr lang="en-ID" dirty="0" err="1">
                <a:latin typeface="Times New Roman" panose="02020603050405020304" pitchFamily="18" charset="0"/>
                <a:cs typeface="Times New Roman" panose="02020603050405020304" pitchFamily="18" charset="0"/>
              </a:rPr>
              <a:t>pengujian</a:t>
            </a:r>
            <a:r>
              <a:rPr lang="en-ID" dirty="0">
                <a:latin typeface="Times New Roman" panose="02020603050405020304" pitchFamily="18" charset="0"/>
                <a:cs typeface="Times New Roman" panose="02020603050405020304" pitchFamily="18" charset="0"/>
              </a:rPr>
              <a:t> unit </a:t>
            </a:r>
            <a:r>
              <a:rPr lang="en-ID" dirty="0" err="1">
                <a:latin typeface="Times New Roman" panose="02020603050405020304" pitchFamily="18" charset="0"/>
                <a:cs typeface="Times New Roman" panose="02020603050405020304" pitchFamily="18" charset="0"/>
              </a:rPr>
              <a:t>dilakukan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menggunakan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modul</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unittest</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bawaan</a:t>
            </a:r>
            <a:r>
              <a:rPr lang="en-ID" dirty="0">
                <a:latin typeface="Times New Roman" panose="02020603050405020304" pitchFamily="18" charset="0"/>
                <a:cs typeface="Times New Roman" panose="02020603050405020304" pitchFamily="18" charset="0"/>
              </a:rPr>
              <a:t>.</a:t>
            </a:r>
          </a:p>
          <a:p>
            <a:pPr marL="114300" indent="0" rtl="0">
              <a:buNone/>
            </a:pPr>
            <a:r>
              <a:rPr lang="en-ID" dirty="0" err="1">
                <a:latin typeface="Times New Roman" panose="02020603050405020304" pitchFamily="18" charset="0"/>
                <a:cs typeface="Times New Roman" panose="02020603050405020304" pitchFamily="18" charset="0"/>
              </a:rPr>
              <a:t>Pengujian</a:t>
            </a:r>
            <a:r>
              <a:rPr lang="en-ID" dirty="0">
                <a:latin typeface="Times New Roman" panose="02020603050405020304" pitchFamily="18" charset="0"/>
                <a:cs typeface="Times New Roman" panose="02020603050405020304" pitchFamily="18" charset="0"/>
              </a:rPr>
              <a:t> unit </a:t>
            </a:r>
            <a:r>
              <a:rPr lang="en-ID" dirty="0" err="1">
                <a:latin typeface="Times New Roman" panose="02020603050405020304" pitchFamily="18" charset="0"/>
                <a:cs typeface="Times New Roman" panose="02020603050405020304" pitchFamily="18" charset="0"/>
              </a:rPr>
              <a:t>penting</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karena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beberapa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alasan</a:t>
            </a:r>
            <a:r>
              <a:rPr lang="en-ID" dirty="0">
                <a:latin typeface="Times New Roman" panose="02020603050405020304" pitchFamily="18" charset="0"/>
                <a:cs typeface="Times New Roman" panose="02020603050405020304" pitchFamily="18" charset="0"/>
              </a:rPr>
              <a:t>:</a:t>
            </a:r>
          </a:p>
          <a:p>
            <a:pPr marL="114300" indent="0" rtl="0">
              <a:buNone/>
            </a:pPr>
            <a:r>
              <a:rPr lang="en-ID" dirty="0" err="1">
                <a:latin typeface="Times New Roman" panose="02020603050405020304" pitchFamily="18" charset="0"/>
                <a:cs typeface="Times New Roman" panose="02020603050405020304" pitchFamily="18" charset="0"/>
              </a:rPr>
              <a:t>Ini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membantu</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mengidentifikasi</a:t>
            </a:r>
            <a:r>
              <a:rPr lang="en-ID" dirty="0">
                <a:latin typeface="Times New Roman" panose="02020603050405020304" pitchFamily="18" charset="0"/>
                <a:cs typeface="Times New Roman" panose="02020603050405020304" pitchFamily="18" charset="0"/>
              </a:rPr>
              <a:t> bug di </a:t>
            </a:r>
            <a:r>
              <a:rPr lang="en-ID" dirty="0" err="1">
                <a:latin typeface="Times New Roman" panose="02020603050405020304" pitchFamily="18" charset="0"/>
                <a:cs typeface="Times New Roman" panose="02020603050405020304" pitchFamily="18" charset="0"/>
              </a:rPr>
              <a:t>awal</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siklus</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pengembangan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sehingga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mengurangi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biaya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perbaikannya</a:t>
            </a:r>
            <a:r>
              <a:rPr lang="en-ID" dirty="0">
                <a:latin typeface="Times New Roman" panose="02020603050405020304" pitchFamily="18" charset="0"/>
                <a:cs typeface="Times New Roman" panose="02020603050405020304" pitchFamily="18" charset="0"/>
              </a:rPr>
              <a:t>.</a:t>
            </a:r>
          </a:p>
          <a:p>
            <a:pPr marL="114300" indent="0" rtl="0">
              <a:buNone/>
            </a:pPr>
            <a:r>
              <a:rPr lang="en-ID" dirty="0" err="1">
                <a:latin typeface="Times New Roman" panose="02020603050405020304" pitchFamily="18" charset="0"/>
                <a:cs typeface="Times New Roman" panose="02020603050405020304" pitchFamily="18" charset="0"/>
              </a:rPr>
              <a:t>Ini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memastikan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bahwa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setiap</a:t>
            </a:r>
            <a:r>
              <a:rPr lang="en-ID" dirty="0">
                <a:latin typeface="Times New Roman" panose="02020603050405020304" pitchFamily="18" charset="0"/>
                <a:cs typeface="Times New Roman" panose="02020603050405020304" pitchFamily="18" charset="0"/>
              </a:rPr>
              <a:t> unit </a:t>
            </a:r>
            <a:r>
              <a:rPr lang="en-ID" dirty="0" err="1">
                <a:latin typeface="Times New Roman" panose="02020603050405020304" pitchFamily="18" charset="0"/>
                <a:cs typeface="Times New Roman" panose="02020603050405020304" pitchFamily="18" charset="0"/>
              </a:rPr>
              <a:t>perangkat</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lunak</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berfungsi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seperti</a:t>
            </a:r>
            <a:r>
              <a:rPr lang="en-ID" dirty="0">
                <a:latin typeface="Times New Roman" panose="02020603050405020304" pitchFamily="18" charset="0"/>
                <a:cs typeface="Times New Roman" panose="02020603050405020304" pitchFamily="18" charset="0"/>
              </a:rPr>
              <a:t> yang </a:t>
            </a:r>
            <a:r>
              <a:rPr lang="en-ID" dirty="0" err="1">
                <a:latin typeface="Times New Roman" panose="02020603050405020304" pitchFamily="18" charset="0"/>
                <a:cs typeface="Times New Roman" panose="02020603050405020304" pitchFamily="18" charset="0"/>
              </a:rPr>
              <a:t>diharapkan</a:t>
            </a:r>
            <a:r>
              <a:rPr lang="en-ID" dirty="0">
                <a:latin typeface="Times New Roman" panose="02020603050405020304" pitchFamily="18" charset="0"/>
                <a:cs typeface="Times New Roman" panose="02020603050405020304" pitchFamily="18" charset="0"/>
              </a:rPr>
              <a:t> dan </a:t>
            </a:r>
            <a:r>
              <a:rPr lang="en-ID" dirty="0" err="1">
                <a:latin typeface="Times New Roman" panose="02020603050405020304" pitchFamily="18" charset="0"/>
                <a:cs typeface="Times New Roman" panose="02020603050405020304" pitchFamily="18" charset="0"/>
              </a:rPr>
              <a:t>memenuhi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persyaratan</a:t>
            </a:r>
            <a:r>
              <a:rPr lang="en-ID" dirty="0">
                <a:latin typeface="Times New Roman" panose="02020603050405020304" pitchFamily="18" charset="0"/>
                <a:cs typeface="Times New Roman" panose="02020603050405020304" pitchFamily="18" charset="0"/>
              </a:rPr>
              <a:t> yang </a:t>
            </a:r>
            <a:r>
              <a:rPr lang="en-ID" dirty="0" err="1">
                <a:latin typeface="Times New Roman" panose="02020603050405020304" pitchFamily="18" charset="0"/>
                <a:cs typeface="Times New Roman" panose="02020603050405020304" pitchFamily="18" charset="0"/>
              </a:rPr>
              <a:t>ditentukan</a:t>
            </a:r>
            <a:r>
              <a:rPr lang="en-ID" dirty="0">
                <a:latin typeface="Times New Roman" panose="02020603050405020304" pitchFamily="18" charset="0"/>
                <a:cs typeface="Times New Roman" panose="02020603050405020304" pitchFamily="18" charset="0"/>
              </a:rPr>
              <a:t>.</a:t>
            </a:r>
          </a:p>
          <a:p>
            <a:pPr marL="114300" indent="0" rtl="0">
              <a:buNone/>
            </a:pPr>
            <a:r>
              <a:rPr lang="en-ID" dirty="0" err="1">
                <a:latin typeface="Times New Roman" panose="02020603050405020304" pitchFamily="18" charset="0"/>
                <a:cs typeface="Times New Roman" panose="02020603050405020304" pitchFamily="18" charset="0"/>
              </a:rPr>
              <a:t>Ini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memberikan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jaring</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pengaman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bagi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pengembang</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memungkinkan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mereka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membuat</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perubahan</a:t>
            </a:r>
            <a:r>
              <a:rPr lang="en-ID" dirty="0">
                <a:latin typeface="Times New Roman" panose="02020603050405020304" pitchFamily="18" charset="0"/>
                <a:cs typeface="Times New Roman" panose="02020603050405020304" pitchFamily="18" charset="0"/>
              </a:rPr>
              <a:t> pada </a:t>
            </a:r>
            <a:r>
              <a:rPr lang="en-ID" dirty="0" err="1">
                <a:latin typeface="Times New Roman" panose="02020603050405020304" pitchFamily="18" charset="0"/>
                <a:cs typeface="Times New Roman" panose="02020603050405020304" pitchFamily="18" charset="0"/>
              </a:rPr>
              <a:t>kode</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tanpa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khawatir</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akan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merusak</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fungsi</a:t>
            </a:r>
            <a:r>
              <a:rPr lang="en-ID" dirty="0">
                <a:latin typeface="Times New Roman" panose="02020603050405020304" pitchFamily="18" charset="0"/>
                <a:cs typeface="Times New Roman" panose="02020603050405020304" pitchFamily="18" charset="0"/>
              </a:rPr>
              <a:t> yang </a:t>
            </a:r>
            <a:r>
              <a:rPr lang="en-ID" dirty="0" err="1">
                <a:latin typeface="Times New Roman" panose="02020603050405020304" pitchFamily="18" charset="0"/>
                <a:cs typeface="Times New Roman" panose="02020603050405020304" pitchFamily="18" charset="0"/>
              </a:rPr>
              <a:t>ada</a:t>
            </a:r>
            <a:r>
              <a:rPr lang="en-ID" dirty="0">
                <a:latin typeface="Times New Roman" panose="02020603050405020304" pitchFamily="18" charset="0"/>
                <a:cs typeface="Times New Roman" panose="02020603050405020304" pitchFamily="18" charset="0"/>
              </a:rPr>
              <a:t>.</a:t>
            </a:r>
          </a:p>
          <a:p>
            <a:pPr marL="114300" indent="0">
              <a:buNone/>
            </a:pPr>
            <a:endParaRPr lang="en-US" dirty="0">
              <a:effectLst/>
              <a:latin typeface="Times New Roman" panose="02020603050405020304" pitchFamily="18" charset="0"/>
              <a:cs typeface="Times New Roman" panose="02020603050405020304" pitchFamily="18" charset="0"/>
            </a:endParaRPr>
          </a:p>
          <a:p>
            <a:pPr marL="114300" indent="0">
              <a:buNone/>
            </a:pPr>
            <a:endParaRPr lang="en-ID"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5026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396C5-5CA7-893F-2BC5-5832001C80F2}"/>
              </a:ext>
            </a:extLst>
          </p:cNvPr>
          <p:cNvSpPr>
            <a:spLocks noGrp="1"/>
          </p:cNvSpPr>
          <p:nvPr>
            <p:ph type="title"/>
          </p:nvPr>
        </p:nvSpPr>
        <p:spPr>
          <a:xfrm>
            <a:off x="729095" y="223283"/>
            <a:ext cx="6899100" cy="2653693"/>
          </a:xfrm>
        </p:spPr>
        <p:txBody>
          <a:bodyPr/>
          <a:lstStyle/>
          <a:p>
            <a:r>
              <a:rPr lang="en-US" sz="1800" dirty="0" err="1"/>
              <a:t>Codingan</a:t>
            </a:r>
            <a:r>
              <a:rPr lang="en-US" sz="1800" dirty="0"/>
              <a:t> </a:t>
            </a:r>
            <a:r>
              <a:rPr lang="en-US" sz="1800" b="1" dirty="0">
                <a:effectLst/>
              </a:rPr>
              <a:t>Unit Testing</a:t>
            </a:r>
            <a:br>
              <a:rPr lang="en-US" sz="1800" b="1" dirty="0">
                <a:effectLst/>
              </a:rPr>
            </a:br>
            <a:endParaRPr lang="en-ID" sz="1800" dirty="0"/>
          </a:p>
        </p:txBody>
      </p:sp>
      <p:pic>
        <p:nvPicPr>
          <p:cNvPr id="3" name="Picture 2">
            <a:extLst>
              <a:ext uri="{FF2B5EF4-FFF2-40B4-BE49-F238E27FC236}">
                <a16:creationId xmlns:a16="http://schemas.microsoft.com/office/drawing/2014/main" id="{10605E27-0FAB-4A8D-A2D4-580F5403A708}"/>
              </a:ext>
            </a:extLst>
          </p:cNvPr>
          <p:cNvPicPr>
            <a:picLocks noChangeAspect="1"/>
          </p:cNvPicPr>
          <p:nvPr/>
        </p:nvPicPr>
        <p:blipFill>
          <a:blip r:embed="rId2"/>
          <a:stretch>
            <a:fillRect/>
          </a:stretch>
        </p:blipFill>
        <p:spPr>
          <a:xfrm>
            <a:off x="0" y="584791"/>
            <a:ext cx="9144000" cy="4557454"/>
          </a:xfrm>
          <a:prstGeom prst="rect">
            <a:avLst/>
          </a:prstGeom>
        </p:spPr>
      </p:pic>
    </p:spTree>
    <p:extLst>
      <p:ext uri="{BB962C8B-B14F-4D97-AF65-F5344CB8AC3E}">
        <p14:creationId xmlns:p14="http://schemas.microsoft.com/office/powerpoint/2010/main" val="3640804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BE06C-8582-E0B4-C6C3-E5041FB2DF2E}"/>
              </a:ext>
            </a:extLst>
          </p:cNvPr>
          <p:cNvSpPr>
            <a:spLocks noGrp="1"/>
          </p:cNvSpPr>
          <p:nvPr>
            <p:ph type="title"/>
          </p:nvPr>
        </p:nvSpPr>
        <p:spPr>
          <a:xfrm>
            <a:off x="1122500" y="325463"/>
            <a:ext cx="6068714" cy="4331777"/>
          </a:xfrm>
        </p:spPr>
        <p:txBody>
          <a:bodyPr/>
          <a:lstStyle/>
          <a:p>
            <a:pPr algn="l"/>
            <a:r>
              <a:rPr lang="en-ID" sz="1800" b="1" dirty="0" err="1">
                <a:effectLst/>
                <a:latin typeface="Times New Roman" panose="02020603050405020304" pitchFamily="18" charset="0"/>
                <a:cs typeface="Times New Roman" panose="02020603050405020304" pitchFamily="18" charset="0"/>
              </a:rPr>
              <a:t>Contoh</a:t>
            </a:r>
            <a:r>
              <a:rPr lang="en-ID" sz="1800" b="1" dirty="0">
                <a:effectLst/>
                <a:latin typeface="Times New Roman" panose="02020603050405020304" pitchFamily="18" charset="0"/>
                <a:cs typeface="Times New Roman" panose="02020603050405020304" pitchFamily="18" charset="0"/>
              </a:rPr>
              <a:t> </a:t>
            </a:r>
            <a:r>
              <a:rPr lang="en-ID" sz="1800" b="1" dirty="0" err="1">
                <a:effectLst/>
                <a:latin typeface="Times New Roman" panose="02020603050405020304" pitchFamily="18" charset="0"/>
                <a:cs typeface="Times New Roman" panose="02020603050405020304" pitchFamily="18" charset="0"/>
              </a:rPr>
              <a:t>Implementasi</a:t>
            </a:r>
            <a:r>
              <a:rPr lang="en-ID" sz="1800" b="1" dirty="0">
                <a:effectLst/>
                <a:latin typeface="Times New Roman" panose="02020603050405020304" pitchFamily="18" charset="0"/>
                <a:cs typeface="Times New Roman" panose="02020603050405020304" pitchFamily="18" charset="0"/>
              </a:rPr>
              <a:t> di Python</a:t>
            </a:r>
            <a:br>
              <a:rPr lang="en-ID" sz="1800" b="1" dirty="0">
                <a:effectLst/>
                <a:latin typeface="Times New Roman" panose="02020603050405020304" pitchFamily="18" charset="0"/>
                <a:cs typeface="Times New Roman" panose="02020603050405020304" pitchFamily="18" charset="0"/>
              </a:rPr>
            </a:br>
            <a:br>
              <a:rPr lang="en-ID" sz="1800" b="1" dirty="0">
                <a:latin typeface="Times New Roman" panose="02020603050405020304" pitchFamily="18" charset="0"/>
                <a:cs typeface="Times New Roman" panose="02020603050405020304" pitchFamily="18" charset="0"/>
              </a:rPr>
            </a:br>
            <a:r>
              <a:rPr lang="en-ID" sz="1800" dirty="0" err="1">
                <a:effectLst/>
                <a:latin typeface="Times New Roman" panose="02020603050405020304" pitchFamily="18" charset="0"/>
                <a:cs typeface="Times New Roman" panose="02020603050405020304" pitchFamily="18" charset="0"/>
              </a:rPr>
              <a:t>Berikut</a:t>
            </a:r>
            <a:r>
              <a:rPr lang="en-ID" sz="1800" dirty="0">
                <a:effectLst/>
                <a:latin typeface="Times New Roman" panose="02020603050405020304" pitchFamily="18" charset="0"/>
                <a:cs typeface="Times New Roman" panose="02020603050405020304" pitchFamily="18" charset="0"/>
              </a:rPr>
              <a:t> </a:t>
            </a:r>
            <a:r>
              <a:rPr lang="en-ID" sz="1800" dirty="0" err="1">
                <a:effectLst/>
                <a:latin typeface="Times New Roman" panose="02020603050405020304" pitchFamily="18" charset="0"/>
                <a:cs typeface="Times New Roman" panose="02020603050405020304" pitchFamily="18" charset="0"/>
              </a:rPr>
              <a:t>adalah</a:t>
            </a:r>
            <a:r>
              <a:rPr lang="en-ID" sz="1800" dirty="0">
                <a:effectLst/>
                <a:latin typeface="Times New Roman" panose="02020603050405020304" pitchFamily="18" charset="0"/>
                <a:cs typeface="Times New Roman" panose="02020603050405020304" pitchFamily="18" charset="0"/>
              </a:rPr>
              <a:t> </a:t>
            </a:r>
            <a:r>
              <a:rPr lang="en-ID" sz="1800" dirty="0" err="1">
                <a:effectLst/>
                <a:latin typeface="Times New Roman" panose="02020603050405020304" pitchFamily="18" charset="0"/>
                <a:cs typeface="Times New Roman" panose="02020603050405020304" pitchFamily="18" charset="0"/>
              </a:rPr>
              <a:t>contoh</a:t>
            </a:r>
            <a:r>
              <a:rPr lang="en-ID" sz="1800" dirty="0">
                <a:effectLst/>
                <a:latin typeface="Times New Roman" panose="02020603050405020304" pitchFamily="18" charset="0"/>
                <a:cs typeface="Times New Roman" panose="02020603050405020304" pitchFamily="18" charset="0"/>
              </a:rPr>
              <a:t> </a:t>
            </a:r>
            <a:r>
              <a:rPr lang="en-ID" sz="1800" dirty="0" err="1">
                <a:effectLst/>
                <a:latin typeface="Times New Roman" panose="02020603050405020304" pitchFamily="18" charset="0"/>
                <a:cs typeface="Times New Roman" panose="02020603050405020304" pitchFamily="18" charset="0"/>
              </a:rPr>
              <a:t>implementasi</a:t>
            </a:r>
            <a:r>
              <a:rPr lang="en-ID" sz="1800" dirty="0">
                <a:effectLst/>
                <a:latin typeface="Times New Roman" panose="02020603050405020304" pitchFamily="18" charset="0"/>
                <a:cs typeface="Times New Roman" panose="02020603050405020304" pitchFamily="18" charset="0"/>
              </a:rPr>
              <a:t> unit testing di Python </a:t>
            </a:r>
            <a:r>
              <a:rPr lang="en-ID" sz="1800" dirty="0" err="1">
                <a:effectLst/>
                <a:latin typeface="Times New Roman" panose="02020603050405020304" pitchFamily="18" charset="0"/>
                <a:cs typeface="Times New Roman" panose="02020603050405020304" pitchFamily="18" charset="0"/>
              </a:rPr>
              <a:t>menggunakan</a:t>
            </a:r>
            <a:r>
              <a:rPr lang="en-ID" sz="1800" dirty="0">
                <a:effectLst/>
                <a:latin typeface="Times New Roman" panose="02020603050405020304" pitchFamily="18" charset="0"/>
                <a:cs typeface="Times New Roman" panose="02020603050405020304" pitchFamily="18" charset="0"/>
              </a:rPr>
              <a:t> </a:t>
            </a:r>
            <a:r>
              <a:rPr lang="en-ID" sz="1800" dirty="0" err="1">
                <a:effectLst/>
                <a:latin typeface="Times New Roman" panose="02020603050405020304" pitchFamily="18" charset="0"/>
                <a:cs typeface="Times New Roman" panose="02020603050405020304" pitchFamily="18" charset="0"/>
              </a:rPr>
              <a:t>unittest</a:t>
            </a:r>
            <a:r>
              <a:rPr lang="en-ID" sz="1800" dirty="0">
                <a:effectLst/>
                <a:latin typeface="Times New Roman" panose="02020603050405020304" pitchFamily="18" charset="0"/>
                <a:cs typeface="Times New Roman" panose="02020603050405020304" pitchFamily="18" charset="0"/>
              </a:rPr>
              <a:t> module:</a:t>
            </a:r>
            <a:br>
              <a:rPr lang="en-ID" sz="1800" dirty="0">
                <a:effectLst/>
                <a:latin typeface="Times New Roman" panose="02020603050405020304" pitchFamily="18" charset="0"/>
                <a:cs typeface="Times New Roman" panose="02020603050405020304" pitchFamily="18" charset="0"/>
              </a:rPr>
            </a:br>
            <a:br>
              <a:rPr lang="en-ID" sz="1800" dirty="0">
                <a:latin typeface="Times New Roman" panose="02020603050405020304" pitchFamily="18" charset="0"/>
                <a:cs typeface="Times New Roman" panose="02020603050405020304" pitchFamily="18" charset="0"/>
              </a:rPr>
            </a:br>
            <a:r>
              <a:rPr lang="en-ID" sz="1800" dirty="0">
                <a:effectLst/>
                <a:latin typeface="Times New Roman" panose="02020603050405020304" pitchFamily="18" charset="0"/>
                <a:cs typeface="Times New Roman" panose="02020603050405020304" pitchFamily="18" charset="0"/>
              </a:rPr>
              <a:t>import </a:t>
            </a:r>
            <a:r>
              <a:rPr lang="en-ID" sz="1800" dirty="0" err="1">
                <a:effectLst/>
                <a:latin typeface="Times New Roman" panose="02020603050405020304" pitchFamily="18" charset="0"/>
                <a:cs typeface="Times New Roman" panose="02020603050405020304" pitchFamily="18" charset="0"/>
              </a:rPr>
              <a:t>unittest</a:t>
            </a:r>
            <a:r>
              <a:rPr lang="en-ID" sz="1800" dirty="0">
                <a:effectLst/>
                <a:latin typeface="Times New Roman" panose="02020603050405020304" pitchFamily="18" charset="0"/>
                <a:cs typeface="Times New Roman" panose="02020603050405020304" pitchFamily="18" charset="0"/>
              </a:rPr>
              <a:t> </a:t>
            </a:r>
            <a:br>
              <a:rPr lang="en-ID" sz="1800" dirty="0">
                <a:effectLst/>
                <a:latin typeface="Times New Roman" panose="02020603050405020304" pitchFamily="18" charset="0"/>
                <a:cs typeface="Times New Roman" panose="02020603050405020304" pitchFamily="18" charset="0"/>
              </a:rPr>
            </a:br>
            <a:r>
              <a:rPr lang="en-ID" sz="1800" dirty="0">
                <a:effectLst/>
                <a:latin typeface="Times New Roman" panose="02020603050405020304" pitchFamily="18" charset="0"/>
                <a:cs typeface="Times New Roman" panose="02020603050405020304" pitchFamily="18" charset="0"/>
              </a:rPr>
              <a:t>class </a:t>
            </a:r>
            <a:r>
              <a:rPr lang="en-ID" sz="1800" dirty="0" err="1">
                <a:effectLst/>
                <a:latin typeface="Times New Roman" panose="02020603050405020304" pitchFamily="18" charset="0"/>
                <a:cs typeface="Times New Roman" panose="02020603050405020304" pitchFamily="18" charset="0"/>
              </a:rPr>
              <a:t>TestStringMethods</a:t>
            </a:r>
            <a:r>
              <a:rPr lang="en-ID" sz="1800" dirty="0">
                <a:effectLst/>
                <a:latin typeface="Times New Roman" panose="02020603050405020304" pitchFamily="18" charset="0"/>
                <a:cs typeface="Times New Roman" panose="02020603050405020304" pitchFamily="18" charset="0"/>
              </a:rPr>
              <a:t>(</a:t>
            </a:r>
            <a:r>
              <a:rPr lang="en-ID" sz="1800" dirty="0" err="1">
                <a:effectLst/>
                <a:latin typeface="Times New Roman" panose="02020603050405020304" pitchFamily="18" charset="0"/>
                <a:cs typeface="Times New Roman" panose="02020603050405020304" pitchFamily="18" charset="0"/>
              </a:rPr>
              <a:t>unittest.TestCase</a:t>
            </a:r>
            <a:r>
              <a:rPr lang="en-ID" sz="1800" dirty="0">
                <a:effectLst/>
                <a:latin typeface="Times New Roman" panose="02020603050405020304" pitchFamily="18" charset="0"/>
                <a:cs typeface="Times New Roman" panose="02020603050405020304" pitchFamily="18" charset="0"/>
              </a:rPr>
              <a:t>): </a:t>
            </a:r>
            <a:br>
              <a:rPr lang="en-ID" sz="1800" dirty="0">
                <a:effectLst/>
                <a:latin typeface="Times New Roman" panose="02020603050405020304" pitchFamily="18" charset="0"/>
                <a:cs typeface="Times New Roman" panose="02020603050405020304" pitchFamily="18" charset="0"/>
              </a:rPr>
            </a:br>
            <a:r>
              <a:rPr lang="en-ID" sz="1800" dirty="0">
                <a:effectLst/>
                <a:latin typeface="Times New Roman" panose="02020603050405020304" pitchFamily="18" charset="0"/>
                <a:cs typeface="Times New Roman" panose="02020603050405020304" pitchFamily="18" charset="0"/>
              </a:rPr>
              <a:t>def </a:t>
            </a:r>
            <a:r>
              <a:rPr lang="en-ID" sz="1800" dirty="0" err="1">
                <a:effectLst/>
                <a:latin typeface="Times New Roman" panose="02020603050405020304" pitchFamily="18" charset="0"/>
                <a:cs typeface="Times New Roman" panose="02020603050405020304" pitchFamily="18" charset="0"/>
              </a:rPr>
              <a:t>test_upper</a:t>
            </a:r>
            <a:r>
              <a:rPr lang="en-ID" sz="1800" dirty="0">
                <a:effectLst/>
                <a:latin typeface="Times New Roman" panose="02020603050405020304" pitchFamily="18" charset="0"/>
                <a:cs typeface="Times New Roman" panose="02020603050405020304" pitchFamily="18" charset="0"/>
              </a:rPr>
              <a:t>(self): </a:t>
            </a:r>
            <a:br>
              <a:rPr lang="en-ID" sz="1800" dirty="0">
                <a:effectLst/>
                <a:latin typeface="Times New Roman" panose="02020603050405020304" pitchFamily="18" charset="0"/>
                <a:cs typeface="Times New Roman" panose="02020603050405020304" pitchFamily="18" charset="0"/>
              </a:rPr>
            </a:br>
            <a:r>
              <a:rPr lang="en-ID" sz="1800" dirty="0" err="1">
                <a:effectLst/>
                <a:latin typeface="Times New Roman" panose="02020603050405020304" pitchFamily="18" charset="0"/>
                <a:cs typeface="Times New Roman" panose="02020603050405020304" pitchFamily="18" charset="0"/>
              </a:rPr>
              <a:t>self.assertEqual</a:t>
            </a:r>
            <a:r>
              <a:rPr lang="en-ID" sz="1800" dirty="0">
                <a:effectLst/>
                <a:latin typeface="Times New Roman" panose="02020603050405020304" pitchFamily="18" charset="0"/>
                <a:cs typeface="Times New Roman" panose="02020603050405020304" pitchFamily="18" charset="0"/>
              </a:rPr>
              <a:t>('</a:t>
            </a:r>
            <a:r>
              <a:rPr lang="en-ID" sz="1800" dirty="0" err="1">
                <a:effectLst/>
                <a:latin typeface="Times New Roman" panose="02020603050405020304" pitchFamily="18" charset="0"/>
                <a:cs typeface="Times New Roman" panose="02020603050405020304" pitchFamily="18" charset="0"/>
              </a:rPr>
              <a:t>foo'.upper</a:t>
            </a:r>
            <a:r>
              <a:rPr lang="en-ID" sz="1800" dirty="0">
                <a:effectLst/>
                <a:latin typeface="Times New Roman" panose="02020603050405020304" pitchFamily="18" charset="0"/>
                <a:cs typeface="Times New Roman" panose="02020603050405020304" pitchFamily="18" charset="0"/>
              </a:rPr>
              <a:t>(), 'FOO') def </a:t>
            </a:r>
            <a:r>
              <a:rPr lang="en-ID" sz="1800" dirty="0" err="1">
                <a:effectLst/>
                <a:latin typeface="Times New Roman" panose="02020603050405020304" pitchFamily="18" charset="0"/>
                <a:cs typeface="Times New Roman" panose="02020603050405020304" pitchFamily="18" charset="0"/>
              </a:rPr>
              <a:t>test_isupper</a:t>
            </a:r>
            <a:r>
              <a:rPr lang="en-ID" sz="1800" dirty="0">
                <a:effectLst/>
                <a:latin typeface="Times New Roman" panose="02020603050405020304" pitchFamily="18" charset="0"/>
                <a:cs typeface="Times New Roman" panose="02020603050405020304" pitchFamily="18" charset="0"/>
              </a:rPr>
              <a:t>(self): </a:t>
            </a:r>
            <a:r>
              <a:rPr lang="en-ID" sz="1800" dirty="0" err="1">
                <a:effectLst/>
                <a:latin typeface="Times New Roman" panose="02020603050405020304" pitchFamily="18" charset="0"/>
                <a:cs typeface="Times New Roman" panose="02020603050405020304" pitchFamily="18" charset="0"/>
              </a:rPr>
              <a:t>self.assertTrue</a:t>
            </a:r>
            <a:r>
              <a:rPr lang="en-ID" sz="1800" dirty="0">
                <a:effectLst/>
                <a:latin typeface="Times New Roman" panose="02020603050405020304" pitchFamily="18" charset="0"/>
                <a:cs typeface="Times New Roman" panose="02020603050405020304" pitchFamily="18" charset="0"/>
              </a:rPr>
              <a:t>('FOO'.</a:t>
            </a:r>
            <a:r>
              <a:rPr lang="en-ID" sz="1800" dirty="0" err="1">
                <a:effectLst/>
                <a:latin typeface="Times New Roman" panose="02020603050405020304" pitchFamily="18" charset="0"/>
                <a:cs typeface="Times New Roman" panose="02020603050405020304" pitchFamily="18" charset="0"/>
              </a:rPr>
              <a:t>isupper</a:t>
            </a:r>
            <a:r>
              <a:rPr lang="en-ID" sz="1800" dirty="0">
                <a:effectLst/>
                <a:latin typeface="Times New Roman" panose="02020603050405020304" pitchFamily="18" charset="0"/>
                <a:cs typeface="Times New Roman" panose="02020603050405020304" pitchFamily="18" charset="0"/>
              </a:rPr>
              <a:t>()) </a:t>
            </a:r>
            <a:r>
              <a:rPr lang="en-ID" sz="1800" dirty="0" err="1">
                <a:effectLst/>
                <a:latin typeface="Times New Roman" panose="02020603050405020304" pitchFamily="18" charset="0"/>
                <a:cs typeface="Times New Roman" panose="02020603050405020304" pitchFamily="18" charset="0"/>
              </a:rPr>
              <a:t>self.assertFalse</a:t>
            </a:r>
            <a:r>
              <a:rPr lang="en-ID" sz="1800" dirty="0">
                <a:effectLst/>
                <a:latin typeface="Times New Roman" panose="02020603050405020304" pitchFamily="18" charset="0"/>
                <a:cs typeface="Times New Roman" panose="02020603050405020304" pitchFamily="18" charset="0"/>
              </a:rPr>
              <a:t>('Foo'.</a:t>
            </a:r>
            <a:r>
              <a:rPr lang="en-ID" sz="1800" dirty="0" err="1">
                <a:effectLst/>
                <a:latin typeface="Times New Roman" panose="02020603050405020304" pitchFamily="18" charset="0"/>
                <a:cs typeface="Times New Roman" panose="02020603050405020304" pitchFamily="18" charset="0"/>
              </a:rPr>
              <a:t>isupper</a:t>
            </a:r>
            <a:r>
              <a:rPr lang="en-ID" sz="1800" dirty="0">
                <a:effectLst/>
                <a:latin typeface="Times New Roman" panose="02020603050405020304" pitchFamily="18" charset="0"/>
                <a:cs typeface="Times New Roman" panose="02020603050405020304" pitchFamily="18" charset="0"/>
              </a:rPr>
              <a:t>()) def </a:t>
            </a:r>
            <a:r>
              <a:rPr lang="en-ID" sz="1800" dirty="0" err="1">
                <a:effectLst/>
                <a:latin typeface="Times New Roman" panose="02020603050405020304" pitchFamily="18" charset="0"/>
                <a:cs typeface="Times New Roman" panose="02020603050405020304" pitchFamily="18" charset="0"/>
              </a:rPr>
              <a:t>test_split</a:t>
            </a:r>
            <a:r>
              <a:rPr lang="en-ID" sz="1800" dirty="0">
                <a:effectLst/>
                <a:latin typeface="Times New Roman" panose="02020603050405020304" pitchFamily="18" charset="0"/>
                <a:cs typeface="Times New Roman" panose="02020603050405020304" pitchFamily="18" charset="0"/>
              </a:rPr>
              <a:t>(self): s = 'hello world' </a:t>
            </a:r>
            <a:r>
              <a:rPr lang="en-ID" sz="1800" dirty="0" err="1">
                <a:effectLst/>
                <a:latin typeface="Times New Roman" panose="02020603050405020304" pitchFamily="18" charset="0"/>
                <a:cs typeface="Times New Roman" panose="02020603050405020304" pitchFamily="18" charset="0"/>
              </a:rPr>
              <a:t>self.assertEqual</a:t>
            </a:r>
            <a:r>
              <a:rPr lang="en-ID" sz="1800" dirty="0">
                <a:effectLst/>
                <a:latin typeface="Times New Roman" panose="02020603050405020304" pitchFamily="18" charset="0"/>
                <a:cs typeface="Times New Roman" panose="02020603050405020304" pitchFamily="18" charset="0"/>
              </a:rPr>
              <a:t>(</a:t>
            </a:r>
            <a:r>
              <a:rPr lang="en-ID" sz="1800" dirty="0" err="1">
                <a:effectLst/>
                <a:latin typeface="Times New Roman" panose="02020603050405020304" pitchFamily="18" charset="0"/>
                <a:cs typeface="Times New Roman" panose="02020603050405020304" pitchFamily="18" charset="0"/>
              </a:rPr>
              <a:t>s.split</a:t>
            </a:r>
            <a:r>
              <a:rPr lang="en-ID" sz="1800" dirty="0">
                <a:effectLst/>
                <a:latin typeface="Times New Roman" panose="02020603050405020304" pitchFamily="18" charset="0"/>
                <a:cs typeface="Times New Roman" panose="02020603050405020304" pitchFamily="18" charset="0"/>
              </a:rPr>
              <a:t>(), ['hello', 'world']) # check that </a:t>
            </a:r>
            <a:r>
              <a:rPr lang="en-ID" sz="1800" dirty="0" err="1">
                <a:effectLst/>
                <a:latin typeface="Times New Roman" panose="02020603050405020304" pitchFamily="18" charset="0"/>
                <a:cs typeface="Times New Roman" panose="02020603050405020304" pitchFamily="18" charset="0"/>
              </a:rPr>
              <a:t>s.split</a:t>
            </a:r>
            <a:r>
              <a:rPr lang="en-ID" sz="1800" dirty="0">
                <a:effectLst/>
                <a:latin typeface="Times New Roman" panose="02020603050405020304" pitchFamily="18" charset="0"/>
                <a:cs typeface="Times New Roman" panose="02020603050405020304" pitchFamily="18" charset="0"/>
              </a:rPr>
              <a:t> fails when the separator is not a string with </a:t>
            </a:r>
            <a:r>
              <a:rPr lang="en-ID" sz="1800" dirty="0" err="1">
                <a:effectLst/>
                <a:latin typeface="Times New Roman" panose="02020603050405020304" pitchFamily="18" charset="0"/>
                <a:cs typeface="Times New Roman" panose="02020603050405020304" pitchFamily="18" charset="0"/>
              </a:rPr>
              <a:t>self.assertRaises</a:t>
            </a:r>
            <a:r>
              <a:rPr lang="en-ID" sz="1800" dirty="0">
                <a:effectLst/>
                <a:latin typeface="Times New Roman" panose="02020603050405020304" pitchFamily="18" charset="0"/>
                <a:cs typeface="Times New Roman" panose="02020603050405020304" pitchFamily="18" charset="0"/>
              </a:rPr>
              <a:t>(</a:t>
            </a:r>
            <a:r>
              <a:rPr lang="en-ID" sz="1800" dirty="0" err="1">
                <a:effectLst/>
                <a:latin typeface="Times New Roman" panose="02020603050405020304" pitchFamily="18" charset="0"/>
                <a:cs typeface="Times New Roman" panose="02020603050405020304" pitchFamily="18" charset="0"/>
              </a:rPr>
              <a:t>TypeError</a:t>
            </a:r>
            <a:r>
              <a:rPr lang="en-ID" sz="1800" dirty="0">
                <a:effectLst/>
                <a:latin typeface="Times New Roman" panose="02020603050405020304" pitchFamily="18" charset="0"/>
                <a:cs typeface="Times New Roman" panose="02020603050405020304" pitchFamily="18" charset="0"/>
              </a:rPr>
              <a:t>): </a:t>
            </a:r>
            <a:r>
              <a:rPr lang="en-ID" sz="1800" dirty="0" err="1">
                <a:effectLst/>
                <a:latin typeface="Times New Roman" panose="02020603050405020304" pitchFamily="18" charset="0"/>
                <a:cs typeface="Times New Roman" panose="02020603050405020304" pitchFamily="18" charset="0"/>
              </a:rPr>
              <a:t>s.split</a:t>
            </a:r>
            <a:r>
              <a:rPr lang="en-ID" sz="1800" dirty="0">
                <a:effectLst/>
                <a:latin typeface="Times New Roman" panose="02020603050405020304" pitchFamily="18" charset="0"/>
                <a:cs typeface="Times New Roman" panose="02020603050405020304" pitchFamily="18" charset="0"/>
              </a:rPr>
              <a:t>(2) if __name__ == '__main__': </a:t>
            </a:r>
            <a:r>
              <a:rPr lang="en-ID" sz="1800" dirty="0" err="1">
                <a:effectLst/>
                <a:latin typeface="Times New Roman" panose="02020603050405020304" pitchFamily="18" charset="0"/>
                <a:cs typeface="Times New Roman" panose="02020603050405020304" pitchFamily="18" charset="0"/>
              </a:rPr>
              <a:t>unittest.main</a:t>
            </a:r>
            <a:r>
              <a:rPr lang="en-ID" sz="1800" dirty="0">
                <a:effectLst/>
                <a:latin typeface="Times New Roman" panose="02020603050405020304" pitchFamily="18" charset="0"/>
                <a:cs typeface="Times New Roman" panose="02020603050405020304" pitchFamily="18" charset="0"/>
              </a:rPr>
              <a:t>()</a:t>
            </a:r>
            <a:br>
              <a:rPr lang="en-ID" sz="1800" dirty="0">
                <a:latin typeface="Times New Roman" panose="02020603050405020304" pitchFamily="18" charset="0"/>
                <a:cs typeface="Times New Roman" panose="02020603050405020304" pitchFamily="18" charset="0"/>
              </a:rPr>
            </a:br>
            <a:endParaRPr lang="en-ID"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6114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4AE24-CDAD-42B6-5A43-CE4D7B8D41D4}"/>
              </a:ext>
            </a:extLst>
          </p:cNvPr>
          <p:cNvSpPr>
            <a:spLocks noGrp="1"/>
          </p:cNvSpPr>
          <p:nvPr>
            <p:ph type="title"/>
          </p:nvPr>
        </p:nvSpPr>
        <p:spPr/>
        <p:txBody>
          <a:bodyPr/>
          <a:lstStyle/>
          <a:p>
            <a:r>
              <a:rPr lang="en-ID" sz="1600" b="1" dirty="0" err="1">
                <a:effectLst/>
              </a:rPr>
              <a:t>Referensi</a:t>
            </a:r>
            <a:r>
              <a:rPr lang="en-ID" sz="1600" b="1" dirty="0">
                <a:effectLst/>
              </a:rPr>
              <a:t> </a:t>
            </a:r>
            <a:r>
              <a:rPr lang="en-ID" sz="1600" b="1" dirty="0" err="1">
                <a:effectLst/>
              </a:rPr>
              <a:t>atau</a:t>
            </a:r>
            <a:r>
              <a:rPr lang="en-ID" sz="1600" b="1" dirty="0">
                <a:effectLst/>
              </a:rPr>
              <a:t> </a:t>
            </a:r>
            <a:r>
              <a:rPr lang="en-ID" sz="1600" b="1" dirty="0" err="1">
                <a:effectLst/>
              </a:rPr>
              <a:t>Sumber</a:t>
            </a:r>
            <a:br>
              <a:rPr lang="en-ID" sz="1600" b="1" dirty="0">
                <a:effectLst/>
              </a:rPr>
            </a:br>
            <a:br>
              <a:rPr lang="en-ID" sz="1600" b="1" dirty="0"/>
            </a:br>
            <a:r>
              <a:rPr lang="en-ID" sz="1600" dirty="0" err="1">
                <a:effectLst/>
              </a:rPr>
              <a:t>Berikut</a:t>
            </a:r>
            <a:r>
              <a:rPr lang="en-ID" sz="1600" dirty="0">
                <a:effectLst/>
              </a:rPr>
              <a:t> </a:t>
            </a:r>
            <a:r>
              <a:rPr lang="en-ID" sz="1600" dirty="0" err="1">
                <a:effectLst/>
              </a:rPr>
              <a:t>adalah</a:t>
            </a:r>
            <a:r>
              <a:rPr lang="en-ID" sz="1600" dirty="0">
                <a:effectLst/>
              </a:rPr>
              <a:t> </a:t>
            </a:r>
            <a:r>
              <a:rPr lang="en-ID" sz="1600" dirty="0" err="1">
                <a:effectLst/>
              </a:rPr>
              <a:t>beberapa</a:t>
            </a:r>
            <a:r>
              <a:rPr lang="en-ID" sz="1600" dirty="0">
                <a:effectLst/>
              </a:rPr>
              <a:t> </a:t>
            </a:r>
            <a:r>
              <a:rPr lang="en-ID" sz="1600" dirty="0" err="1">
                <a:effectLst/>
              </a:rPr>
              <a:t>referensi</a:t>
            </a:r>
            <a:r>
              <a:rPr lang="en-ID" sz="1600" dirty="0">
                <a:effectLst/>
              </a:rPr>
              <a:t> </a:t>
            </a:r>
            <a:r>
              <a:rPr lang="en-ID" sz="1600" dirty="0" err="1">
                <a:effectLst/>
              </a:rPr>
              <a:t>atau</a:t>
            </a:r>
            <a:r>
              <a:rPr lang="en-ID" sz="1600" dirty="0">
                <a:effectLst/>
              </a:rPr>
              <a:t> </a:t>
            </a:r>
            <a:r>
              <a:rPr lang="en-ID" sz="1600" dirty="0" err="1">
                <a:effectLst/>
              </a:rPr>
              <a:t>sumber</a:t>
            </a:r>
            <a:r>
              <a:rPr lang="en-ID" sz="1600" dirty="0">
                <a:effectLst/>
              </a:rPr>
              <a:t> yang </a:t>
            </a:r>
            <a:r>
              <a:rPr lang="en-ID" sz="1600" dirty="0" err="1">
                <a:effectLst/>
              </a:rPr>
              <a:t>dapat</a:t>
            </a:r>
            <a:r>
              <a:rPr lang="en-ID" sz="1600" dirty="0">
                <a:effectLst/>
              </a:rPr>
              <a:t> </a:t>
            </a:r>
            <a:r>
              <a:rPr lang="en-ID" sz="1600" dirty="0" err="1">
                <a:effectLst/>
              </a:rPr>
              <a:t>digunakan</a:t>
            </a:r>
            <a:r>
              <a:rPr lang="en-ID" sz="1600" dirty="0">
                <a:effectLst/>
              </a:rPr>
              <a:t> </a:t>
            </a:r>
            <a:r>
              <a:rPr lang="en-ID" sz="1600" dirty="0" err="1">
                <a:effectLst/>
              </a:rPr>
              <a:t>untuk</a:t>
            </a:r>
            <a:r>
              <a:rPr lang="en-ID" sz="1600" dirty="0">
                <a:effectLst/>
              </a:rPr>
              <a:t> </a:t>
            </a:r>
            <a:r>
              <a:rPr lang="en-ID" sz="1600" dirty="0" err="1">
                <a:effectLst/>
              </a:rPr>
              <a:t>mempelajari</a:t>
            </a:r>
            <a:r>
              <a:rPr lang="en-ID" sz="1600" dirty="0">
                <a:effectLst/>
              </a:rPr>
              <a:t> </a:t>
            </a:r>
            <a:r>
              <a:rPr lang="en-ID" sz="1600" dirty="0" err="1">
                <a:effectLst/>
              </a:rPr>
              <a:t>lebih</a:t>
            </a:r>
            <a:r>
              <a:rPr lang="en-ID" sz="1600" dirty="0">
                <a:effectLst/>
              </a:rPr>
              <a:t> </a:t>
            </a:r>
            <a:r>
              <a:rPr lang="en-ID" sz="1600" dirty="0" err="1">
                <a:effectLst/>
              </a:rPr>
              <a:t>lanjut</a:t>
            </a:r>
            <a:r>
              <a:rPr lang="en-ID" sz="1600" dirty="0">
                <a:effectLst/>
              </a:rPr>
              <a:t> </a:t>
            </a:r>
            <a:r>
              <a:rPr lang="en-ID" sz="1600" dirty="0" err="1">
                <a:effectLst/>
              </a:rPr>
              <a:t>tentang</a:t>
            </a:r>
            <a:r>
              <a:rPr lang="en-ID" sz="1600" dirty="0">
                <a:effectLst/>
              </a:rPr>
              <a:t> unit testing di Python:</a:t>
            </a:r>
            <a:br>
              <a:rPr lang="en-ID" sz="1600" dirty="0"/>
            </a:br>
            <a:r>
              <a:rPr lang="en-ID" sz="1600" dirty="0">
                <a:effectLst/>
              </a:rPr>
              <a:t>Python documentation: https://docs.python.org/3/library/unittest.html</a:t>
            </a:r>
            <a:br>
              <a:rPr lang="en-ID" sz="1600" dirty="0">
                <a:effectLst/>
              </a:rPr>
            </a:br>
            <a:r>
              <a:rPr lang="en-ID" sz="1600" dirty="0">
                <a:effectLst/>
              </a:rPr>
              <a:t>Real Python: https://realpython.com/python-testing/</a:t>
            </a:r>
            <a:br>
              <a:rPr lang="en-ID" sz="1600" dirty="0">
                <a:effectLst/>
              </a:rPr>
            </a:br>
            <a:endParaRPr lang="en-ID" sz="1600" dirty="0"/>
          </a:p>
        </p:txBody>
      </p:sp>
    </p:spTree>
    <p:extLst>
      <p:ext uri="{BB962C8B-B14F-4D97-AF65-F5344CB8AC3E}">
        <p14:creationId xmlns:p14="http://schemas.microsoft.com/office/powerpoint/2010/main" val="758079137"/>
      </p:ext>
    </p:extLst>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607</Words>
  <Application>Microsoft Office PowerPoint</Application>
  <PresentationFormat>On-screen Show (16:9)</PresentationFormat>
  <Paragraphs>57</Paragraphs>
  <Slides>20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Crimson Text</vt:lpstr>
      <vt:lpstr>Arial</vt:lpstr>
      <vt:lpstr>Times New Roman</vt:lpstr>
      <vt:lpstr>Vidaloka</vt:lpstr>
      <vt:lpstr>Lato</vt:lpstr>
      <vt:lpstr>Montserrat</vt:lpstr>
      <vt:lpstr>Minimalist Business Slides XL by Slidesgo</vt:lpstr>
      <vt:lpstr>Whitebox Testing, Unit Testing, dan CI/CD dalam Python</vt:lpstr>
      <vt:lpstr>PowerPoint Presentation</vt:lpstr>
      <vt:lpstr>Whitebox Testing</vt:lpstr>
      <vt:lpstr>PowerPoint Presentation</vt:lpstr>
      <vt:lpstr>Codingan Whitebox Testing</vt:lpstr>
      <vt:lpstr>PowerPoint Presentation</vt:lpstr>
      <vt:lpstr>Codingan Unit Testing </vt:lpstr>
      <vt:lpstr>Contoh Implementasi di Python  Berikut adalah contoh implementasi unit testing di Python menggunakan unittest module:  import unittest  class TestStringMethods(unittest.TestCase):  def test_upper(self):  self.assertEqual('foo'.upper(), 'FOO') def test_isupper(self): self.assertTrue('FOO'.isupper()) self.assertFalse('Foo'.isupper()) def test_split(self): s = 'hello world' self.assertEqual(s.split(), ['hello', 'world']) # check that s.split fails when the separator is not a string with self.assertRaises(TypeError): s.split(2) if __name__ == '__main__': unittest.main() </vt:lpstr>
      <vt:lpstr>Referensi atau Sumber  Berikut adalah beberapa referensi atau sumber yang dapat digunakan untuk mempelajari lebih lanjut tentang unit testing di Python: Python documentation: https://docs.python.org/3/library/unittest.html Real Python: https://realpython.com/python-testing/ </vt:lpstr>
      <vt:lpstr>Contoh Implementasi di Python</vt:lpstr>
      <vt:lpstr>Referensi atau Sumber Berikut adalah beberapa referensi atau sumber yang dapat digunakan untuk pembelajaran whitebox testing, unit testing, dan CI/CD di Python: https://docs.python.org/3/library/unittest.html https://docs.pytest.org/en/latest/ https://docs.github.com/en/actions/guides/building-and-testing-python </vt:lpstr>
      <vt:lpstr>Langkah-langkah Konfigurasi CI/CD untuk Project Python  Berikut adalah langkah-langkah konfigurasi CI/CD untuk project Python: Membuat file konfigurasi (.yml) untuk CI/CD Menentukan environment dan dependencies Menentukan script untuk testing dan deployment Menghubungkan repository dengan CI/CD service seperti Travis CI atau CircleCI Menjalankan testing dan deployment secara otomatis setiap kali ada perubahan pada repository  Contoh Langkah-langkah Konfigurasi CI/CD Berikut adalah contoh langkah-langkah konfigurasi CI/CD untuk project Python: Membuat file konfigurasi (.yml) untuk CI/CD Menentukan environment dan dependencies Menentukan script untuk testing dan deployment Menghubungkan repository dengan Travis CI Menjalankan testing dan deployment secara otomatis setiap kali ada perubahan pada repository   </vt:lpstr>
      <vt:lpstr>PowerPoint Presentation</vt:lpstr>
      <vt:lpstr>Langkah-langkah Konfigurasi CI/CD untuk Project Python  Continuous Integration (CI) dan Continuous Deployment (CD) adalah metode pengembangan perangkat lunak yang memungkinkan developer untuk mengintegrasikan kode mereka ke dalam repository bersama secara otomatis dan melakukan deployment ke production environment secara cepat dan otomatis. Dalam project Python, CI/CD dapat diimplementasikan dengan menggunakan alat seperti Jenkins, Travis CI, atau CircleCI.  Langkah-langkah Konfigurasi CI/CD  Buat repository baru di Github atau Gitlab. Instalasi alat CI/CD seperti Jenkins atau Travis CI pada server atau cloud service yang digunakan. Konfigurasi alat CI/CD untuk mengambil kode dari repository dan melakukan build, test, dan deployment secara otomatis. Dengan mengimplementasikan CI/CD, developer dapat memastikan bahwa kode yang mereka tulis terintegrasi dengan baik dan di-deploy ke production environment dengan cepat dan aman. Hal ini dapat meningkatkan efisiensi dan kualitas pengembangan perangkat lunak. </vt:lpstr>
      <vt:lpstr>Contoh Langkah-langkah Konfigurasi CI/CD  1. Membuat Akun di Platform CI/CD Langkah pertama yang harus dilakukan adalah membuat akun di platform CI/CD, seperti CircleCI atau TravisCI. 2. Mendaftarkan Repository Setelah memiliki akun, langkah selanjutnya adalah mendaftarkan repository yang akan diuji dan di-deploy secara otomatis. 3. Konfigurasi File YAML Setelah mendaftarkan repository, langkah selanjutnya adalah membuat file YAML yang berisi konfigurasi untuk CI/CD. File YAML ini akan membantu platform CI/CD untuk memahami bagaimana cara menguji dan mendeploy repository tersebut. </vt:lpstr>
      <vt:lpstr>Contoh Langkah-langkah Konfigurasi CI/CD  SS WAKTU MASUK GITHUB </vt:lpstr>
      <vt:lpstr>PowerPoint Presentation</vt:lpstr>
      <vt:lpstr>PowerPoint Presentation</vt:lpstr>
      <vt:lpstr>PowerPoint Presentation</vt:lpstr>
      <vt:lpstr>Referensi atau Sumber  Berikut adalah beberapa referensi atau sumber yang dapat digunakan untuk mempelajari whitebox testing, unit testing, dan CI/CD dalam Python: Python Testing with pytest by Brian Okken Python Unit Testing with unittest by Example by Karim Elghamry Continuous Integration and Continuous Delivery in Python with Travis CI by David Amos Python Continuous Integration and Delivery by Moritz Lenz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Minimalist Business Slides</dc:title>
  <dc:creator>Vania Amira</dc:creator>
  <cp:lastModifiedBy> </cp:lastModifiedBy>
  <cp:revision>9</cp:revision>
  <dcterms:modified xsi:type="dcterms:W3CDTF">2023-11-03T15:34:20Z</dcterms:modified>
</cp:coreProperties>
</file>