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2094f0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2094f0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ec5fc5a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ec5fc5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ec5fc5a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ec5fc5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ec5fc5a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ec5fc5a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eec5fc5a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eec5fc5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ec5fc5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eec5fc5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b072ae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b072ae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fb072ae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fb072ae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b072ae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fb072ae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ididiop/Challenge-48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18075" y="1597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Challenge 48</a:t>
            </a:r>
            <a:endParaRPr b="1" i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18063" y="2571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Passion froid</a:t>
            </a:r>
            <a:endParaRPr sz="3000"/>
          </a:p>
        </p:txBody>
      </p:sp>
      <p:sp>
        <p:nvSpPr>
          <p:cNvPr id="87" name="Google Shape;87;p13"/>
          <p:cNvSpPr txBox="1"/>
          <p:nvPr/>
        </p:nvSpPr>
        <p:spPr>
          <a:xfrm>
            <a:off x="705175" y="2435950"/>
            <a:ext cx="26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24425" y="4230575"/>
            <a:ext cx="379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 22/02/2021 a partir de 8h45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jusqu’au 23/02/2021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668750" y="47433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lang="fr">
                <a:solidFill>
                  <a:srgbClr val="000000"/>
                </a:solidFill>
              </a:rPr>
              <a:t> 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conclure, nous avons  trouvé ce projet </a:t>
            </a:r>
            <a:r>
              <a:rPr lang="fr"/>
              <a:t>intéressant, même si on a eu pas mal de difficultés.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438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La </a:t>
            </a:r>
            <a:r>
              <a:rPr b="1" i="1" lang="fr" sz="3200"/>
              <a:t>problématique</a:t>
            </a:r>
            <a:r>
              <a:rPr b="1" i="1" lang="fr" sz="3200"/>
              <a:t> du client </a:t>
            </a:r>
            <a:endParaRPr b="1" i="1" sz="32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0694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Faciliter l’organisation du travail de l’entreprise.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Faciliter la recherche de produit sur le site.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Mise en place de </a:t>
            </a:r>
            <a:r>
              <a:rPr lang="fr" sz="2400"/>
              <a:t>caractères</a:t>
            </a:r>
            <a:r>
              <a:rPr lang="fr" sz="2400"/>
              <a:t> pour mieux identifier les recherches.</a:t>
            </a:r>
            <a:endParaRPr sz="2400"/>
          </a:p>
        </p:txBody>
      </p:sp>
      <p:sp>
        <p:nvSpPr>
          <p:cNvPr id="96" name="Google Shape;96;p14"/>
          <p:cNvSpPr txBox="1"/>
          <p:nvPr/>
        </p:nvSpPr>
        <p:spPr>
          <a:xfrm>
            <a:off x="8732850" y="4823425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5985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Solutions utilisés </a:t>
            </a:r>
            <a:endParaRPr b="1" i="1" sz="32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Nous avons </a:t>
            </a:r>
            <a:r>
              <a:rPr lang="fr" sz="2400"/>
              <a:t>préféré</a:t>
            </a:r>
            <a:r>
              <a:rPr lang="fr" sz="2400"/>
              <a:t> commencer par </a:t>
            </a:r>
            <a:r>
              <a:rPr lang="fr" sz="2400"/>
              <a:t>créer</a:t>
            </a:r>
            <a:r>
              <a:rPr lang="fr" sz="2400"/>
              <a:t> une base de donnée sur “Mysql admin” pour pouvoir implantés toutes les photos demandé par le client.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La deuxième partie était de pouvoir trouver les photos rapidement via des “tags” nous avons donc utilisés un CMS “wordpress” pour faire un site web.</a:t>
            </a:r>
            <a:endParaRPr sz="2400"/>
          </a:p>
        </p:txBody>
      </p:sp>
      <p:sp>
        <p:nvSpPr>
          <p:cNvPr id="103" name="Google Shape;103;p15"/>
          <p:cNvSpPr txBox="1"/>
          <p:nvPr/>
        </p:nvSpPr>
        <p:spPr>
          <a:xfrm>
            <a:off x="8756875" y="48154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759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La </a:t>
            </a:r>
            <a:r>
              <a:rPr b="1" i="1" lang="fr" sz="3200"/>
              <a:t>répartition</a:t>
            </a:r>
            <a:r>
              <a:rPr b="1" i="1" lang="fr" sz="3200"/>
              <a:t> des tâches </a:t>
            </a:r>
            <a:endParaRPr b="1" i="1" sz="32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50"/>
              <a:t>Equipe</a:t>
            </a:r>
            <a:endParaRPr sz="3050"/>
          </a:p>
          <a:p>
            <a:pPr indent="-3351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3050"/>
              <a:t>Chef de projet : Sonia N goran.</a:t>
            </a:r>
            <a:endParaRPr sz="30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-3351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3050"/>
              <a:t>Participant au projet : </a:t>
            </a:r>
            <a:r>
              <a:rPr lang="fr" sz="3050"/>
              <a:t>Diadji Diop, Filipp Kozlov, Salim Bentefrit.</a:t>
            </a:r>
            <a:endParaRPr sz="3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fr" sz="3000"/>
              <a:t>Répartitions des tâches : Nous avons fait deux parties une pour le site web et l’autre pour gérer les photos et les base de </a:t>
            </a:r>
            <a:r>
              <a:rPr lang="fr" sz="3000"/>
              <a:t>données.</a:t>
            </a:r>
            <a:r>
              <a:rPr lang="fr" sz="3000"/>
              <a:t>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756875" y="48154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9997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Cohésion</a:t>
            </a:r>
            <a:r>
              <a:rPr b="1" i="1" lang="fr" sz="3200"/>
              <a:t> d’équipe</a:t>
            </a:r>
            <a:r>
              <a:rPr b="1" i="1" lang="fr" sz="3200"/>
              <a:t> </a:t>
            </a:r>
            <a:endParaRPr b="1" i="1" sz="32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Recherche de solutions en groupe.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L’équipe a travaillé dans un état d’esprit collaboratif.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Cohésion de l’équipe.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756875" y="48154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518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Les choix et les techniques</a:t>
            </a:r>
            <a:endParaRPr b="1" i="1" sz="3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7165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WordPress.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HTML.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Javascript.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CSS.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Mysql.</a:t>
            </a:r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00" y="3258350"/>
            <a:ext cx="2659775" cy="9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400" y="1229875"/>
            <a:ext cx="4172100" cy="1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8756875" y="48154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Site web Passionfroid</a:t>
            </a:r>
            <a:endParaRPr b="1" i="1" sz="32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Nous avons utilisés le CMS wordpress qui est reconnu dans le monde est qui nous a fait gagner du temps pour faire le site web en relation avec la base ce qui nous a permit de faire un site dynamique et beau.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Le site sera </a:t>
            </a:r>
            <a:r>
              <a:rPr lang="fr" sz="1800"/>
              <a:t>hébergé</a:t>
            </a:r>
            <a:r>
              <a:rPr lang="fr" sz="1800"/>
              <a:t> sur “</a:t>
            </a:r>
            <a:r>
              <a:rPr lang="fr" sz="1800"/>
              <a:t>Netlify</a:t>
            </a:r>
            <a:r>
              <a:rPr lang="fr" sz="1800"/>
              <a:t>” gratuitement.</a:t>
            </a:r>
            <a:endParaRPr sz="1800"/>
          </a:p>
        </p:txBody>
      </p:sp>
      <p:sp>
        <p:nvSpPr>
          <p:cNvPr id="133" name="Google Shape;133;p19"/>
          <p:cNvSpPr txBox="1"/>
          <p:nvPr/>
        </p:nvSpPr>
        <p:spPr>
          <a:xfrm>
            <a:off x="8756875" y="48154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8700975" y="478115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fr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Base de donnée </a:t>
            </a:r>
            <a:endParaRPr b="1" i="1" sz="320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Nous avons utilisés Mysql comme site pour faire notre base de donnée car son </a:t>
            </a:r>
            <a:r>
              <a:rPr lang="fr" sz="1800"/>
              <a:t>fonctionnement</a:t>
            </a:r>
            <a:r>
              <a:rPr lang="fr" sz="1800"/>
              <a:t> n’est pas </a:t>
            </a:r>
            <a:r>
              <a:rPr lang="fr" sz="1800"/>
              <a:t>très</a:t>
            </a:r>
            <a:r>
              <a:rPr lang="fr" sz="1800"/>
              <a:t> compliqué à apprendre et celle </a:t>
            </a:r>
            <a:r>
              <a:rPr lang="fr" sz="1800"/>
              <a:t>ci nous est utile pour ce projet.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Les images sont toutes stockées via leur nom en “PNG”.</a:t>
            </a:r>
            <a:r>
              <a:rPr lang="fr" sz="1800"/>
              <a:t> </a:t>
            </a:r>
            <a:endParaRPr sz="1800"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8756875" y="48154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998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200"/>
              <a:t>Lien du projet </a:t>
            </a:r>
            <a:endParaRPr b="1" i="1" sz="32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GitHub : </a:t>
            </a:r>
            <a:r>
              <a:rPr lang="fr" sz="2400">
                <a:solidFill>
                  <a:srgbClr val="4183C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https://github.com/dididiop/Challenge-48H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Site web 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Hebergeur gratuit : https://app.netlify.com/</a:t>
            </a:r>
            <a:endParaRPr sz="2400"/>
          </a:p>
        </p:txBody>
      </p:sp>
      <p:sp>
        <p:nvSpPr>
          <p:cNvPr id="149" name="Google Shape;149;p21"/>
          <p:cNvSpPr txBox="1"/>
          <p:nvPr/>
        </p:nvSpPr>
        <p:spPr>
          <a:xfrm>
            <a:off x="8756875" y="48154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