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4"/>
  </p:sldMasterIdLst>
  <p:notesMasterIdLst>
    <p:notesMasterId r:id="rId11"/>
  </p:notesMasterIdLst>
  <p:handoutMasterIdLst>
    <p:handoutMasterId r:id="rId12"/>
  </p:handoutMasterIdLst>
  <p:sldIdLst>
    <p:sldId id="281" r:id="rId5"/>
    <p:sldId id="355" r:id="rId6"/>
    <p:sldId id="354" r:id="rId7"/>
    <p:sldId id="353" r:id="rId8"/>
    <p:sldId id="283" r:id="rId9"/>
    <p:sldId id="356" r:id="rId10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60" userDrawn="1">
          <p15:clr>
            <a:srgbClr val="A4A3A4"/>
          </p15:clr>
        </p15:guide>
        <p15:guide id="2" pos="7392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>
        <p:guide pos="360"/>
        <p:guide pos="7392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80"/>
    </p:cViewPr>
  </p:sorterViewPr>
  <p:notesViewPr>
    <p:cSldViewPr snapToGrid="0">
      <p:cViewPr varScale="1">
        <p:scale>
          <a:sx n="87" d="100"/>
          <a:sy n="87" d="100"/>
        </p:scale>
        <p:origin x="3804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9EB018AA-DEA7-448F-AE2F-C3D13A0F02A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FB87A71-96EB-4108-95A3-855A4C3601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2D0F6F2-A277-4DB2-B78A-B20601D4CE50}" type="datetime1">
              <a:rPr lang="pt-BR" smtClean="0"/>
              <a:t>28/11/2022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445591A-E83D-4F8A-B064-12B29D3154F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97AF2308-535F-471C-9423-3467454C92F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661E857-36B8-43F1-9D87-FE508167BC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023140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4AB883-099A-417B-9D0B-82E8D6B879E6}" type="datetime1">
              <a:rPr lang="pt-BR" smtClean="0"/>
              <a:pPr/>
              <a:t>28/11/2022</a:t>
            </a:fld>
            <a:endParaRPr lang="pt-BR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CFAAAB6-A2C6-4A85-A3A1-98EFBA61C967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0767529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b="0" i="0">
              <a:effectLst/>
              <a:latin typeface="Segoe UI" panose="020B0502040204020203" pitchFamily="34" charset="0"/>
            </a:endParaRPr>
          </a:p>
          <a:p>
            <a:pPr rtl="0"/>
            <a:r>
              <a:rPr lang="pt-BR"/>
              <a:t>ID=d924773e-9a16-4d6d-9803-8cb819e99682
Recipe=text_billboard
Type=TextOnly
Variant=0
FamilyID=AccentBoxWalbaum_Zero</a:t>
            </a:r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EAA36B1-75F6-458C-B388-8BC01E9857C8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3205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FAAAB6-A2C6-4A85-A3A1-98EFBA61C967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75184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FAAAB6-A2C6-4A85-A3A1-98EFBA61C967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82895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FAAAB6-A2C6-4A85-A3A1-98EFBA61C967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08972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FAAAB6-A2C6-4A85-A3A1-98EFBA61C967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25674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FAAAB6-A2C6-4A85-A3A1-98EFBA61C967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41032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tângulo 6">
            <a:extLst>
              <a:ext uri="{FF2B5EF4-FFF2-40B4-BE49-F238E27FC236}">
                <a16:creationId xmlns:a16="http://schemas.microsoft.com/office/drawing/2014/main" id="{BC5C50C9-5CB7-4938-BEDF-DD2FC7529FA9}"/>
              </a:ext>
            </a:extLst>
          </p:cNvPr>
          <p:cNvSpPr/>
          <p:nvPr userDrawn="1"/>
        </p:nvSpPr>
        <p:spPr>
          <a:xfrm>
            <a:off x="1528762" y="1473243"/>
            <a:ext cx="9144000" cy="300744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801368" y="1664208"/>
            <a:ext cx="8586216" cy="2176272"/>
          </a:xfrm>
        </p:spPr>
        <p:txBody>
          <a:bodyPr rtlCol="0" anchor="ctr">
            <a:normAutofit/>
          </a:bodyPr>
          <a:lstStyle>
            <a:lvl1pPr algn="ctr">
              <a:defRPr sz="66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487168" y="4142232"/>
            <a:ext cx="7223760" cy="685800"/>
          </a:xfrm>
          <a:solidFill>
            <a:schemeClr val="accent1"/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2669640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 com 3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Retângulo 3">
            <a:extLst>
              <a:ext uri="{FF2B5EF4-FFF2-40B4-BE49-F238E27FC236}">
                <a16:creationId xmlns:a16="http://schemas.microsoft.com/office/drawing/2014/main" id="{2CD68929-9BD1-4A1E-9C1E-5B980D986EC1}"/>
              </a:ext>
            </a:extLst>
          </p:cNvPr>
          <p:cNvSpPr/>
          <p:nvPr userDrawn="1"/>
        </p:nvSpPr>
        <p:spPr>
          <a:xfrm>
            <a:off x="409575" y="633619"/>
            <a:ext cx="4927413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1248" y="978408"/>
            <a:ext cx="4059936" cy="1106424"/>
          </a:xfrm>
        </p:spPr>
        <p:txBody>
          <a:bodyPr rtlCol="0" anchor="ctr">
            <a:normAutofit/>
          </a:bodyPr>
          <a:lstStyle>
            <a:lvl1pPr>
              <a:defRPr sz="28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41248" y="2359152"/>
            <a:ext cx="4059936" cy="3429000"/>
          </a:xfrm>
        </p:spPr>
        <p:txBody>
          <a:bodyPr rtlCol="0"/>
          <a:lstStyle>
            <a:lvl1pPr marL="0" indent="0">
              <a:buNone/>
              <a:defRPr sz="1800"/>
            </a:lvl1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5" name="Espaço Reservado para Imagem 14">
            <a:extLst>
              <a:ext uri="{FF2B5EF4-FFF2-40B4-BE49-F238E27FC236}">
                <a16:creationId xmlns:a16="http://schemas.microsoft.com/office/drawing/2014/main" id="{D9F91D62-7A39-4697-A73D-908DBA590E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961120" y="566928"/>
            <a:ext cx="2871216" cy="2340864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10" name="Espaço Reservado para Imagem 14">
            <a:extLst>
              <a:ext uri="{FF2B5EF4-FFF2-40B4-BE49-F238E27FC236}">
                <a16:creationId xmlns:a16="http://schemas.microsoft.com/office/drawing/2014/main" id="{687A7A61-F904-44E0-837C-FB357932BC1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843016" y="566928"/>
            <a:ext cx="2871216" cy="2340864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B3ED68CE-A00C-4DD9-8065-B0E3D033BC20}"/>
              </a:ext>
            </a:extLst>
          </p:cNvPr>
          <p:cNvSpPr/>
          <p:nvPr userDrawn="1"/>
        </p:nvSpPr>
        <p:spPr>
          <a:xfrm>
            <a:off x="345567" y="117043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BB3EDCB6-603C-4A22-80E6-232A6202452A}"/>
              </a:ext>
            </a:extLst>
          </p:cNvPr>
          <p:cNvSpPr/>
          <p:nvPr userDrawn="1"/>
        </p:nvSpPr>
        <p:spPr>
          <a:xfrm>
            <a:off x="877459" y="2121408"/>
            <a:ext cx="395865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Espaço Reservado para Imagem 14">
            <a:extLst>
              <a:ext uri="{FF2B5EF4-FFF2-40B4-BE49-F238E27FC236}">
                <a16:creationId xmlns:a16="http://schemas.microsoft.com/office/drawing/2014/main" id="{FBB9124E-D1EB-4540-B1E1-DF3CD388BB2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843016" y="3108960"/>
            <a:ext cx="5989320" cy="3054096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18" name="Espaço Reservado para Data 17">
            <a:extLst>
              <a:ext uri="{FF2B5EF4-FFF2-40B4-BE49-F238E27FC236}">
                <a16:creationId xmlns:a16="http://schemas.microsoft.com/office/drawing/2014/main" id="{88171D0F-B23C-4DA9-9F5D-C5F480A4C5BE}"/>
              </a:ext>
            </a:extLst>
          </p:cNvPr>
          <p:cNvSpPr>
            <a:spLocks noGrp="1"/>
          </p:cNvSpPr>
          <p:nvPr>
            <p:ph type="dt" sz="half" idx="18"/>
          </p:nvPr>
        </p:nvSpPr>
        <p:spPr>
          <a:xfrm>
            <a:off x="905256" y="6356350"/>
            <a:ext cx="2743200" cy="365125"/>
          </a:xfrm>
        </p:spPr>
        <p:txBody>
          <a:bodyPr rtlCol="0"/>
          <a:lstStyle/>
          <a:p>
            <a:pPr rtl="0"/>
            <a:r>
              <a:rPr lang="pt-BR" noProof="0"/>
              <a:t>4/9/20XX</a:t>
            </a:r>
          </a:p>
        </p:txBody>
      </p:sp>
      <p:sp>
        <p:nvSpPr>
          <p:cNvPr id="19" name="Espaço Reservado para Rodapé 18">
            <a:extLst>
              <a:ext uri="{FF2B5EF4-FFF2-40B4-BE49-F238E27FC236}">
                <a16:creationId xmlns:a16="http://schemas.microsoft.com/office/drawing/2014/main" id="{69186A5E-A88B-4AD5-8730-E1679229BB98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 rtlCol="0"/>
          <a:lstStyle/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20" name="Espaço Reservado para o Número do Slide 19">
            <a:extLst>
              <a:ext uri="{FF2B5EF4-FFF2-40B4-BE49-F238E27FC236}">
                <a16:creationId xmlns:a16="http://schemas.microsoft.com/office/drawing/2014/main" id="{FDD4F609-6DE6-4637-A216-DB19D982FF19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xfrm>
            <a:off x="8540496" y="6356350"/>
            <a:ext cx="2743200" cy="365125"/>
          </a:xfrm>
        </p:spPr>
        <p:txBody>
          <a:bodyPr rtlCol="0"/>
          <a:lstStyle/>
          <a:p>
            <a:pPr rtl="0"/>
            <a:fld id="{A65A5C87-DF58-40C8-B092-1DE63DB4547E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527971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 com 4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Retângulo 3">
            <a:extLst>
              <a:ext uri="{FF2B5EF4-FFF2-40B4-BE49-F238E27FC236}">
                <a16:creationId xmlns:a16="http://schemas.microsoft.com/office/drawing/2014/main" id="{2CD68929-9BD1-4A1E-9C1E-5B980D986EC1}"/>
              </a:ext>
            </a:extLst>
          </p:cNvPr>
          <p:cNvSpPr/>
          <p:nvPr userDrawn="1"/>
        </p:nvSpPr>
        <p:spPr>
          <a:xfrm>
            <a:off x="7324344" y="630936"/>
            <a:ext cx="4517136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72400" y="978408"/>
            <a:ext cx="3721608" cy="1106424"/>
          </a:xfrm>
        </p:spPr>
        <p:txBody>
          <a:bodyPr rtlCol="0" anchor="ctr">
            <a:normAutofit/>
          </a:bodyPr>
          <a:lstStyle>
            <a:lvl1pPr>
              <a:defRPr sz="28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15" name="Espaço Reservado para Imagem 14">
            <a:extLst>
              <a:ext uri="{FF2B5EF4-FFF2-40B4-BE49-F238E27FC236}">
                <a16:creationId xmlns:a16="http://schemas.microsoft.com/office/drawing/2014/main" id="{D9F91D62-7A39-4697-A73D-908DBA590E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67328" y="630936"/>
            <a:ext cx="3246120" cy="2688336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10" name="Espaço Reservado para Imagem 14">
            <a:extLst>
              <a:ext uri="{FF2B5EF4-FFF2-40B4-BE49-F238E27FC236}">
                <a16:creationId xmlns:a16="http://schemas.microsoft.com/office/drawing/2014/main" id="{687A7A61-F904-44E0-837C-FB357932BC1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11480" y="630936"/>
            <a:ext cx="3246120" cy="2688336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B3ED68CE-A00C-4DD9-8065-B0E3D033BC20}"/>
              </a:ext>
            </a:extLst>
          </p:cNvPr>
          <p:cNvSpPr/>
          <p:nvPr userDrawn="1"/>
        </p:nvSpPr>
        <p:spPr>
          <a:xfrm>
            <a:off x="7260336" y="1179576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Espaço Reservado para Imagem 14">
            <a:extLst>
              <a:ext uri="{FF2B5EF4-FFF2-40B4-BE49-F238E27FC236}">
                <a16:creationId xmlns:a16="http://schemas.microsoft.com/office/drawing/2014/main" id="{FBB9124E-D1EB-4540-B1E1-DF3CD388BB2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11480" y="3438144"/>
            <a:ext cx="3246120" cy="2688336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18" name="Espaço Reservado para Data 17">
            <a:extLst>
              <a:ext uri="{FF2B5EF4-FFF2-40B4-BE49-F238E27FC236}">
                <a16:creationId xmlns:a16="http://schemas.microsoft.com/office/drawing/2014/main" id="{88171D0F-B23C-4DA9-9F5D-C5F480A4C5BE}"/>
              </a:ext>
            </a:extLst>
          </p:cNvPr>
          <p:cNvSpPr>
            <a:spLocks noGrp="1"/>
          </p:cNvSpPr>
          <p:nvPr>
            <p:ph type="dt" sz="half" idx="18"/>
          </p:nvPr>
        </p:nvSpPr>
        <p:spPr>
          <a:xfrm>
            <a:off x="905256" y="6356350"/>
            <a:ext cx="2743200" cy="365125"/>
          </a:xfrm>
        </p:spPr>
        <p:txBody>
          <a:bodyPr rtlCol="0"/>
          <a:lstStyle/>
          <a:p>
            <a:pPr rtl="0"/>
            <a:r>
              <a:rPr lang="pt-BR" noProof="0"/>
              <a:t>4/9/20XX</a:t>
            </a:r>
          </a:p>
        </p:txBody>
      </p:sp>
      <p:sp>
        <p:nvSpPr>
          <p:cNvPr id="19" name="Espaço Reservado para Rodapé 18">
            <a:extLst>
              <a:ext uri="{FF2B5EF4-FFF2-40B4-BE49-F238E27FC236}">
                <a16:creationId xmlns:a16="http://schemas.microsoft.com/office/drawing/2014/main" id="{69186A5E-A88B-4AD5-8730-E1679229BB98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 rtlCol="0"/>
          <a:lstStyle/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20" name="Espaço Reservado para o Número do Slide 19">
            <a:extLst>
              <a:ext uri="{FF2B5EF4-FFF2-40B4-BE49-F238E27FC236}">
                <a16:creationId xmlns:a16="http://schemas.microsoft.com/office/drawing/2014/main" id="{FDD4F609-6DE6-4637-A216-DB19D982FF19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xfrm>
            <a:off x="8540496" y="6356350"/>
            <a:ext cx="2743200" cy="365125"/>
          </a:xfrm>
        </p:spPr>
        <p:txBody>
          <a:bodyPr rtlCol="0"/>
          <a:lstStyle/>
          <a:p>
            <a:pPr rtl="0"/>
            <a:fld id="{A65A5C87-DF58-40C8-B092-1DE63DB4547E}" type="slidenum">
              <a:rPr lang="pt-BR" noProof="0" smtClean="0"/>
              <a:t>‹nº›</a:t>
            </a:fld>
            <a:endParaRPr lang="pt-BR" noProof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525280B1-DD77-4ADB-A6FC-71309BCB66E1}"/>
              </a:ext>
            </a:extLst>
          </p:cNvPr>
          <p:cNvSpPr/>
          <p:nvPr userDrawn="1"/>
        </p:nvSpPr>
        <p:spPr>
          <a:xfrm>
            <a:off x="7792216" y="2185416"/>
            <a:ext cx="3683187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Espaço Reservado para Imagem 14">
            <a:extLst>
              <a:ext uri="{FF2B5EF4-FFF2-40B4-BE49-F238E27FC236}">
                <a16:creationId xmlns:a16="http://schemas.microsoft.com/office/drawing/2014/main" id="{6B8374DB-2C54-426F-9768-7B838BE1F98D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767328" y="3438144"/>
            <a:ext cx="3246120" cy="2688336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8" name="Espaço Reservado para Texto 7">
            <a:extLst>
              <a:ext uri="{FF2B5EF4-FFF2-40B4-BE49-F238E27FC236}">
                <a16:creationId xmlns:a16="http://schemas.microsoft.com/office/drawing/2014/main" id="{A0D33A8D-B0BB-4920-AAC4-6EE9952AA55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772400" y="3099816"/>
            <a:ext cx="3721100" cy="447675"/>
          </a:xfrm>
        </p:spPr>
        <p:txBody>
          <a:bodyPr rtlCol="0"/>
          <a:lstStyle>
            <a:lvl1pPr marL="0" indent="0">
              <a:buNone/>
              <a:defRPr sz="1600"/>
            </a:lvl1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21" name="Espaço Reservado para Texto 7">
            <a:extLst>
              <a:ext uri="{FF2B5EF4-FFF2-40B4-BE49-F238E27FC236}">
                <a16:creationId xmlns:a16="http://schemas.microsoft.com/office/drawing/2014/main" id="{FC2F80E1-DA5D-4EBA-BDBC-FFD24776ED0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772400" y="4215384"/>
            <a:ext cx="3721100" cy="447675"/>
          </a:xfrm>
        </p:spPr>
        <p:txBody>
          <a:bodyPr rtlCol="0"/>
          <a:lstStyle>
            <a:lvl1pPr marL="0" indent="0">
              <a:buNone/>
              <a:defRPr sz="1600"/>
            </a:lvl1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22" name="Espaço Reservado para Texto 7">
            <a:extLst>
              <a:ext uri="{FF2B5EF4-FFF2-40B4-BE49-F238E27FC236}">
                <a16:creationId xmlns:a16="http://schemas.microsoft.com/office/drawing/2014/main" id="{536A3E74-5D94-4FE5-A5F8-7DA032AD48A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772400" y="5321808"/>
            <a:ext cx="3721100" cy="447675"/>
          </a:xfrm>
        </p:spPr>
        <p:txBody>
          <a:bodyPr rtlCol="0"/>
          <a:lstStyle>
            <a:lvl1pPr marL="0" indent="0">
              <a:buNone/>
              <a:defRPr sz="1600"/>
            </a:lvl1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23" name="Espaço Reservado para Imagem 14">
            <a:extLst>
              <a:ext uri="{FF2B5EF4-FFF2-40B4-BE49-F238E27FC236}">
                <a16:creationId xmlns:a16="http://schemas.microsoft.com/office/drawing/2014/main" id="{A36D2011-9E99-44AA-8612-4EEBAAA5D036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7772400" y="2532888"/>
            <a:ext cx="457200" cy="457200"/>
          </a:xfrm>
        </p:spPr>
        <p:txBody>
          <a:bodyPr rtlCol="0" anchor="ctr"/>
          <a:lstStyle>
            <a:lvl1pPr algn="ctr">
              <a:buNone/>
              <a:defRPr sz="900"/>
            </a:lvl1pPr>
          </a:lstStyle>
          <a:p>
            <a:pPr rtl="0"/>
            <a:r>
              <a:rPr lang="pt-BR" noProof="0"/>
              <a:t>Ícone</a:t>
            </a:r>
          </a:p>
        </p:txBody>
      </p:sp>
      <p:sp>
        <p:nvSpPr>
          <p:cNvPr id="24" name="Espaço Reservado para Imagem 14">
            <a:extLst>
              <a:ext uri="{FF2B5EF4-FFF2-40B4-BE49-F238E27FC236}">
                <a16:creationId xmlns:a16="http://schemas.microsoft.com/office/drawing/2014/main" id="{80B0958E-0709-4604-ADAF-A6137275F31B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7772400" y="3630168"/>
            <a:ext cx="457200" cy="457200"/>
          </a:xfrm>
        </p:spPr>
        <p:txBody>
          <a:bodyPr rtlCol="0" anchor="ctr"/>
          <a:lstStyle>
            <a:lvl1pPr algn="ctr">
              <a:buNone/>
              <a:defRPr sz="900"/>
            </a:lvl1pPr>
          </a:lstStyle>
          <a:p>
            <a:pPr rtl="0"/>
            <a:r>
              <a:rPr lang="pt-BR" noProof="0"/>
              <a:t>Ícone</a:t>
            </a:r>
          </a:p>
        </p:txBody>
      </p:sp>
      <p:sp>
        <p:nvSpPr>
          <p:cNvPr id="25" name="Espaço Reservado para Imagem 14">
            <a:extLst>
              <a:ext uri="{FF2B5EF4-FFF2-40B4-BE49-F238E27FC236}">
                <a16:creationId xmlns:a16="http://schemas.microsoft.com/office/drawing/2014/main" id="{F4A09204-1398-472F-B713-0AD49188773D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7772400" y="4754880"/>
            <a:ext cx="457200" cy="457200"/>
          </a:xfrm>
        </p:spPr>
        <p:txBody>
          <a:bodyPr rtlCol="0" anchor="ctr"/>
          <a:lstStyle>
            <a:lvl1pPr algn="ctr">
              <a:buNone/>
              <a:defRPr sz="900"/>
            </a:lvl1pPr>
          </a:lstStyle>
          <a:p>
            <a:pPr rtl="0"/>
            <a:r>
              <a:rPr lang="pt-BR" noProof="0"/>
              <a:t>Ícone</a:t>
            </a:r>
          </a:p>
        </p:txBody>
      </p:sp>
    </p:spTree>
    <p:extLst>
      <p:ext uri="{BB962C8B-B14F-4D97-AF65-F5344CB8AC3E}">
        <p14:creationId xmlns:p14="http://schemas.microsoft.com/office/powerpoint/2010/main" val="34393436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tângulo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 userDrawn="1"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 rtlCol="0">
            <a:normAutofit/>
          </a:bodyPr>
          <a:lstStyle>
            <a:lvl1pPr>
              <a:defRPr sz="5400"/>
            </a:lvl1pPr>
          </a:lstStyle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/>
              <a:t>4/9/20XX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65A5C87-DF58-40C8-B092-1DE63DB4547E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4009944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/>
              <a:t>4/9/20XX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65A5C87-DF58-40C8-B092-1DE63DB4547E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0603778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tângulo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68680" y="1709928"/>
            <a:ext cx="3099816" cy="1709928"/>
          </a:xfrm>
        </p:spPr>
        <p:txBody>
          <a:bodyPr tIns="45720" rtlCol="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965192" y="1709928"/>
            <a:ext cx="6729984" cy="4096512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68680" y="3429000"/>
            <a:ext cx="3099816" cy="2066544"/>
          </a:xfrm>
        </p:spPr>
        <p:txBody>
          <a:bodyPr rtlCol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 dirty="0"/>
              <a:t>Clique para editar o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 rtlCol="0"/>
          <a:lstStyle/>
          <a:p>
            <a:pPr rtl="0"/>
            <a:r>
              <a:rPr lang="pt-BR" noProof="0"/>
              <a:t>4/9/20XX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65A5C87-DF58-40C8-B092-1DE63DB4547E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7772245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tângulo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68680" y="1709928"/>
            <a:ext cx="3099816" cy="1709928"/>
          </a:xfrm>
        </p:spPr>
        <p:txBody>
          <a:bodyPr tIns="45720" rtlCol="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 rtlCol="0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 rtlCol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 rtlCol="0"/>
          <a:lstStyle/>
          <a:p>
            <a:pPr rtl="0"/>
            <a:r>
              <a:rPr lang="pt-BR" noProof="0"/>
              <a:t>4/9/20XX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65A5C87-DF58-40C8-B092-1DE63DB4547E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33248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 com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4064" y="1078992"/>
            <a:ext cx="6272784" cy="1536192"/>
          </a:xfrm>
        </p:spPr>
        <p:txBody>
          <a:bodyPr rtlCol="0" anchor="b">
            <a:normAutofit/>
          </a:bodyPr>
          <a:lstStyle>
            <a:lvl1pPr>
              <a:defRPr sz="5200"/>
            </a:lvl1pPr>
          </a:lstStyle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084064" y="3355848"/>
            <a:ext cx="6272784" cy="2825496"/>
          </a:xfrm>
        </p:spPr>
        <p:txBody>
          <a:bodyPr rtlCol="0"/>
          <a:lstStyle>
            <a:lvl1pPr>
              <a:buNone/>
              <a:defRPr sz="1800"/>
            </a:lvl1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5256" y="6356350"/>
            <a:ext cx="2743200" cy="365125"/>
          </a:xfrm>
        </p:spPr>
        <p:txBody>
          <a:bodyPr rtlCol="0"/>
          <a:lstStyle/>
          <a:p>
            <a:pPr rtl="0"/>
            <a:r>
              <a:rPr lang="pt-BR" noProof="0"/>
              <a:t>4/9/20XX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41648" y="6356350"/>
            <a:ext cx="4114800" cy="365125"/>
          </a:xfrm>
        </p:spPr>
        <p:txBody>
          <a:bodyPr rtlCol="0"/>
          <a:lstStyle/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 rtlCol="0"/>
          <a:lstStyle/>
          <a:p>
            <a:pPr rtl="0"/>
            <a:fld id="{A65A5C87-DF58-40C8-B092-1DE63DB4547E}" type="slidenum">
              <a:rPr lang="pt-BR" noProof="0" smtClean="0"/>
              <a:t>‹nº›</a:t>
            </a:fld>
            <a:endParaRPr lang="pt-BR" noProof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C3EEEC07-DA87-4415-8D6B-72E1B2686535}"/>
              </a:ext>
            </a:extLst>
          </p:cNvPr>
          <p:cNvSpPr/>
          <p:nvPr userDrawn="1"/>
        </p:nvSpPr>
        <p:spPr>
          <a:xfrm rot="5400000">
            <a:off x="5317960" y="36338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3CC47E32-D289-4A1B-A3C7-A355CD5572E8}"/>
              </a:ext>
            </a:extLst>
          </p:cNvPr>
          <p:cNvSpPr/>
          <p:nvPr userDrawn="1"/>
        </p:nvSpPr>
        <p:spPr>
          <a:xfrm>
            <a:off x="5099266" y="2935541"/>
            <a:ext cx="62179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Espaço Reservado para Imagem 14">
            <a:extLst>
              <a:ext uri="{FF2B5EF4-FFF2-40B4-BE49-F238E27FC236}">
                <a16:creationId xmlns:a16="http://schemas.microsoft.com/office/drawing/2014/main" id="{D9F91D62-7A39-4697-A73D-908DBA590E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7200" y="603504"/>
            <a:ext cx="4050792" cy="5577840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</p:spTree>
    <p:extLst>
      <p:ext uri="{BB962C8B-B14F-4D97-AF65-F5344CB8AC3E}">
        <p14:creationId xmlns:p14="http://schemas.microsoft.com/office/powerpoint/2010/main" val="3812587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 com 2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648" y="1078992"/>
            <a:ext cx="6272784" cy="1536192"/>
          </a:xfrm>
        </p:spPr>
        <p:txBody>
          <a:bodyPr rtlCol="0" anchor="b">
            <a:normAutofit/>
          </a:bodyPr>
          <a:lstStyle>
            <a:lvl1pPr>
              <a:defRPr sz="52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12648" y="3355848"/>
            <a:ext cx="6272784" cy="2825496"/>
          </a:xfrm>
        </p:spPr>
        <p:txBody>
          <a:bodyPr rtlCol="0"/>
          <a:lstStyle>
            <a:lvl1pPr marL="0" indent="0">
              <a:buNone/>
              <a:defRPr sz="1800"/>
            </a:lvl1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605272" y="6356350"/>
            <a:ext cx="1280160" cy="365125"/>
          </a:xfrm>
        </p:spPr>
        <p:txBody>
          <a:bodyPr rtlCol="0"/>
          <a:lstStyle/>
          <a:p>
            <a:pPr rtl="0"/>
            <a:fld id="{A65A5C87-DF58-40C8-B092-1DE63DB4547E}" type="slidenum">
              <a:rPr lang="pt-BR" noProof="0" smtClean="0"/>
              <a:t>‹nº›</a:t>
            </a:fld>
            <a:endParaRPr lang="pt-BR" noProof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C3EEEC07-DA87-4415-8D6B-72E1B2686535}"/>
              </a:ext>
            </a:extLst>
          </p:cNvPr>
          <p:cNvSpPr/>
          <p:nvPr userDrawn="1"/>
        </p:nvSpPr>
        <p:spPr>
          <a:xfrm rot="5400000">
            <a:off x="850392" y="36576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Espaço Reservado para Imagem 14">
            <a:extLst>
              <a:ext uri="{FF2B5EF4-FFF2-40B4-BE49-F238E27FC236}">
                <a16:creationId xmlns:a16="http://schemas.microsoft.com/office/drawing/2014/main" id="{D9F91D62-7A39-4697-A73D-908DBA590E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680960" y="4352544"/>
            <a:ext cx="4507992" cy="2505456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10" name="Espaço Reservado para Imagem 14">
            <a:extLst>
              <a:ext uri="{FF2B5EF4-FFF2-40B4-BE49-F238E27FC236}">
                <a16:creationId xmlns:a16="http://schemas.microsoft.com/office/drawing/2014/main" id="{687A7A61-F904-44E0-837C-FB357932BC1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680960" y="0"/>
            <a:ext cx="4507992" cy="4123944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EEFA3CC7-31ED-4E5A-87A6-AA1D8F4251FC}"/>
              </a:ext>
            </a:extLst>
          </p:cNvPr>
          <p:cNvSpPr/>
          <p:nvPr userDrawn="1"/>
        </p:nvSpPr>
        <p:spPr>
          <a:xfrm>
            <a:off x="621792" y="2935541"/>
            <a:ext cx="62179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178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tângulo 6">
            <a:extLst>
              <a:ext uri="{FF2B5EF4-FFF2-40B4-BE49-F238E27FC236}">
                <a16:creationId xmlns:a16="http://schemas.microsoft.com/office/drawing/2014/main" id="{B541A812-4D3F-4D65-BA64-BA64E37F2C1D}"/>
              </a:ext>
            </a:extLst>
          </p:cNvPr>
          <p:cNvSpPr/>
          <p:nvPr userDrawn="1"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78992" y="1938528"/>
            <a:ext cx="7013448" cy="2990088"/>
          </a:xfrm>
        </p:spPr>
        <p:txBody>
          <a:bodyPr rtlCol="0" anchor="ctr">
            <a:normAutofit/>
          </a:bodyPr>
          <a:lstStyle>
            <a:lvl1pPr>
              <a:defRPr sz="54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613648" y="1938528"/>
            <a:ext cx="2688336" cy="2990088"/>
          </a:xfrm>
          <a:solidFill>
            <a:schemeClr val="accent1"/>
          </a:solidFill>
        </p:spPr>
        <p:txBody>
          <a:bodyPr rtlCol="0" anchor="ctr">
            <a:normAutofit/>
          </a:bodyPr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5716BBE9-8A9C-450B-A235-677945C7ED44}"/>
              </a:ext>
            </a:extLst>
          </p:cNvPr>
          <p:cNvSpPr/>
          <p:nvPr userDrawn="1"/>
        </p:nvSpPr>
        <p:spPr>
          <a:xfrm>
            <a:off x="609084" y="2965074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9855E7BF-3629-4C02-98DF-CFC1C93CE036}"/>
              </a:ext>
            </a:extLst>
          </p:cNvPr>
          <p:cNvSpPr/>
          <p:nvPr userDrawn="1"/>
        </p:nvSpPr>
        <p:spPr>
          <a:xfrm rot="5400000">
            <a:off x="7360539" y="3424428"/>
            <a:ext cx="210312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3540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tângulo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 userDrawn="1"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15568" y="548640"/>
            <a:ext cx="10168128" cy="1179576"/>
          </a:xfrm>
        </p:spPr>
        <p:txBody>
          <a:bodyPr rtlCol="0">
            <a:normAutofit/>
          </a:bodyPr>
          <a:lstStyle>
            <a:lvl1pPr>
              <a:defRPr sz="40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15568" y="2478024"/>
            <a:ext cx="10168128" cy="3694176"/>
          </a:xfrm>
        </p:spPr>
        <p:txBody>
          <a:bodyPr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01852" y="6356350"/>
            <a:ext cx="2743200" cy="365125"/>
          </a:xfrm>
        </p:spPr>
        <p:txBody>
          <a:bodyPr rtlCol="0"/>
          <a:lstStyle/>
          <a:p>
            <a:pPr rtl="0"/>
            <a:r>
              <a:rPr lang="pt-BR" noProof="0"/>
              <a:t>4/9/20XX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 rtlCol="0"/>
          <a:lstStyle/>
          <a:p>
            <a:pPr rtl="0"/>
            <a:fld id="{A65A5C87-DF58-40C8-B092-1DE63DB4547E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393869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7784" y="640080"/>
            <a:ext cx="10890504" cy="4114800"/>
          </a:xfrm>
        </p:spPr>
        <p:txBody>
          <a:bodyPr rtlCol="0" anchor="ctr">
            <a:normAutofit/>
          </a:bodyPr>
          <a:lstStyle>
            <a:lvl1pPr algn="ctr">
              <a:defRPr sz="48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 useBgFill="1">
        <p:nvSpPr>
          <p:cNvPr id="4" name="Retângulo 3">
            <a:extLst>
              <a:ext uri="{FF2B5EF4-FFF2-40B4-BE49-F238E27FC236}">
                <a16:creationId xmlns:a16="http://schemas.microsoft.com/office/drawing/2014/main" id="{673635DF-99E4-4A0C-A272-D9FF87695DE7}"/>
              </a:ext>
            </a:extLst>
          </p:cNvPr>
          <p:cNvSpPr/>
          <p:nvPr userDrawn="1"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5590C76F-6331-4485-AA5B-D61483481F68}"/>
              </a:ext>
            </a:extLst>
          </p:cNvPr>
          <p:cNvSpPr/>
          <p:nvPr userDrawn="1"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41248" y="5102352"/>
            <a:ext cx="10607040" cy="585216"/>
          </a:xfrm>
          <a:solidFill>
            <a:schemeClr val="accent1"/>
          </a:solidFill>
        </p:spPr>
        <p:txBody>
          <a:bodyPr rtlCol="0" anchor="ctr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ECB2BA4C-9ADA-41DB-B758-9E3CFECDF5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5256" y="6356350"/>
            <a:ext cx="2743200" cy="365125"/>
          </a:xfrm>
        </p:spPr>
        <p:txBody>
          <a:bodyPr rtlCol="0"/>
          <a:lstStyle/>
          <a:p>
            <a:pPr rtl="0"/>
            <a:r>
              <a:rPr lang="pt-BR" noProof="0"/>
              <a:t>4/9/20XX</a:t>
            </a:r>
          </a:p>
        </p:txBody>
      </p:sp>
      <p:sp>
        <p:nvSpPr>
          <p:cNvPr id="10" name="Espaço Reservado para Rodapé 9">
            <a:extLst>
              <a:ext uri="{FF2B5EF4-FFF2-40B4-BE49-F238E27FC236}">
                <a16:creationId xmlns:a16="http://schemas.microsoft.com/office/drawing/2014/main" id="{20957ADB-410A-48BE-AA95-3A708314B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11" name="Espaço Reservado para o Número do Slide 10">
            <a:extLst>
              <a:ext uri="{FF2B5EF4-FFF2-40B4-BE49-F238E27FC236}">
                <a16:creationId xmlns:a16="http://schemas.microsoft.com/office/drawing/2014/main" id="{5112591B-8032-4FDF-9B26-8F505642C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 rtlCol="0"/>
          <a:lstStyle/>
          <a:p>
            <a:pPr rtl="0"/>
            <a:fld id="{A65A5C87-DF58-40C8-B092-1DE63DB4547E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244522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qui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tângulo 8">
            <a:extLst>
              <a:ext uri="{FF2B5EF4-FFF2-40B4-BE49-F238E27FC236}">
                <a16:creationId xmlns:a16="http://schemas.microsoft.com/office/drawing/2014/main" id="{342F4163-FF9F-453F-99BB-82B8FDB0A1F9}"/>
              </a:ext>
            </a:extLst>
          </p:cNvPr>
          <p:cNvSpPr/>
          <p:nvPr userDrawn="1"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Espaço Reservado para Imagem 14">
            <a:extLst>
              <a:ext uri="{FF2B5EF4-FFF2-40B4-BE49-F238E27FC236}">
                <a16:creationId xmlns:a16="http://schemas.microsoft.com/office/drawing/2014/main" id="{D9F91D62-7A39-4697-A73D-908DBA590EF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422392" y="2798064"/>
            <a:ext cx="1463040" cy="1481328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pt-BR" noProof="0"/>
              <a:t>Imagem</a:t>
            </a:r>
          </a:p>
        </p:txBody>
      </p:sp>
      <p:sp>
        <p:nvSpPr>
          <p:cNvPr id="10" name="Espaço Reservado para Imagem 14">
            <a:extLst>
              <a:ext uri="{FF2B5EF4-FFF2-40B4-BE49-F238E27FC236}">
                <a16:creationId xmlns:a16="http://schemas.microsoft.com/office/drawing/2014/main" id="{687A7A61-F904-44E0-837C-FB357932BC1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76072" y="2798064"/>
            <a:ext cx="1463040" cy="1481328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pt-BR" noProof="0"/>
              <a:t>Imagem</a:t>
            </a:r>
          </a:p>
        </p:txBody>
      </p:sp>
      <p:sp>
        <p:nvSpPr>
          <p:cNvPr id="16" name="Espaço Reservado para Imagem 14">
            <a:extLst>
              <a:ext uri="{FF2B5EF4-FFF2-40B4-BE49-F238E27FC236}">
                <a16:creationId xmlns:a16="http://schemas.microsoft.com/office/drawing/2014/main" id="{6B8374DB-2C54-426F-9768-7B838BE1F98D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7845552" y="2798064"/>
            <a:ext cx="1463040" cy="1481328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pt-BR" noProof="0"/>
              <a:t>Imagem</a:t>
            </a: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76763C05-47FB-4725-A20D-066889246220}"/>
              </a:ext>
            </a:extLst>
          </p:cNvPr>
          <p:cNvSpPr/>
          <p:nvPr userDrawn="1"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Título 1">
            <a:extLst>
              <a:ext uri="{FF2B5EF4-FFF2-40B4-BE49-F238E27FC236}">
                <a16:creationId xmlns:a16="http://schemas.microsoft.com/office/drawing/2014/main" id="{9EDC39EC-C00D-4DE8-8828-E0E5AD579F1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15568" y="548640"/>
            <a:ext cx="10168128" cy="1179576"/>
          </a:xfrm>
        </p:spPr>
        <p:txBody>
          <a:bodyPr rtlCol="0">
            <a:normAutofit/>
          </a:bodyPr>
          <a:lstStyle>
            <a:lvl1pPr>
              <a:defRPr sz="40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2" name="Espaço Reservado para Imagem 14">
            <a:extLst>
              <a:ext uri="{FF2B5EF4-FFF2-40B4-BE49-F238E27FC236}">
                <a16:creationId xmlns:a16="http://schemas.microsoft.com/office/drawing/2014/main" id="{AC393A50-B0FA-44B0-850A-6E748DECA20A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2999232" y="2798064"/>
            <a:ext cx="1463040" cy="1481328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pt-BR" noProof="0"/>
              <a:t>Imagem</a:t>
            </a:r>
          </a:p>
        </p:txBody>
      </p:sp>
      <p:sp>
        <p:nvSpPr>
          <p:cNvPr id="33" name="Espaço Reservado para Imagem 14">
            <a:extLst>
              <a:ext uri="{FF2B5EF4-FFF2-40B4-BE49-F238E27FC236}">
                <a16:creationId xmlns:a16="http://schemas.microsoft.com/office/drawing/2014/main" id="{C19D18E3-AE27-4902-A5E1-1E388C8CA886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10268712" y="2798064"/>
            <a:ext cx="1463040" cy="1481328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pt-BR" noProof="0"/>
              <a:t>Imagem</a:t>
            </a:r>
          </a:p>
        </p:txBody>
      </p:sp>
      <p:sp>
        <p:nvSpPr>
          <p:cNvPr id="11" name="Espaço Reservado para Data 10">
            <a:extLst>
              <a:ext uri="{FF2B5EF4-FFF2-40B4-BE49-F238E27FC236}">
                <a16:creationId xmlns:a16="http://schemas.microsoft.com/office/drawing/2014/main" id="{C4A1E4D4-19E0-496B-BBAF-99A720781C00}"/>
              </a:ext>
            </a:extLst>
          </p:cNvPr>
          <p:cNvSpPr>
            <a:spLocks noGrp="1"/>
          </p:cNvSpPr>
          <p:nvPr>
            <p:ph type="dt" sz="half" idx="32"/>
          </p:nvPr>
        </p:nvSpPr>
        <p:spPr>
          <a:xfrm>
            <a:off x="905256" y="6356350"/>
            <a:ext cx="2743200" cy="365125"/>
          </a:xfrm>
        </p:spPr>
        <p:txBody>
          <a:bodyPr rtlCol="0"/>
          <a:lstStyle/>
          <a:p>
            <a:pPr rtl="0"/>
            <a:r>
              <a:rPr lang="pt-BR" noProof="0"/>
              <a:t>4/9/20XX</a:t>
            </a:r>
          </a:p>
        </p:txBody>
      </p:sp>
      <p:sp>
        <p:nvSpPr>
          <p:cNvPr id="12" name="Espaço Reservado para Rodapé 11">
            <a:extLst>
              <a:ext uri="{FF2B5EF4-FFF2-40B4-BE49-F238E27FC236}">
                <a16:creationId xmlns:a16="http://schemas.microsoft.com/office/drawing/2014/main" id="{D0281C10-EAAA-4F45-8CC9-87F9F9116C21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 rtlCol="0"/>
          <a:lstStyle/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13" name="Espaço Reservado para o Número do Slide 12">
            <a:extLst>
              <a:ext uri="{FF2B5EF4-FFF2-40B4-BE49-F238E27FC236}">
                <a16:creationId xmlns:a16="http://schemas.microsoft.com/office/drawing/2014/main" id="{389175D6-43FD-42A2-8595-893FC3BFCDF6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 rtlCol="0"/>
          <a:lstStyle/>
          <a:p>
            <a:pPr rtl="0"/>
            <a:fld id="{A65A5C87-DF58-40C8-B092-1DE63DB4547E}" type="slidenum">
              <a:rPr lang="pt-BR" noProof="0" smtClean="0"/>
              <a:t>‹nº›</a:t>
            </a:fld>
            <a:endParaRPr lang="pt-BR" noProof="0"/>
          </a:p>
        </p:txBody>
      </p:sp>
      <p:sp>
        <p:nvSpPr>
          <p:cNvPr id="37" name="Espaço Reservado para Texto 35">
            <a:extLst>
              <a:ext uri="{FF2B5EF4-FFF2-40B4-BE49-F238E27FC236}">
                <a16:creationId xmlns:a16="http://schemas.microsoft.com/office/drawing/2014/main" id="{28F74B10-F76D-4BBB-A284-01D5A0DF8BCB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431536" y="4489704"/>
            <a:ext cx="1462088" cy="649288"/>
          </a:xfrm>
        </p:spPr>
        <p:txBody>
          <a:bodyPr rtlCol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rtl="0"/>
            <a:r>
              <a:rPr lang="pt-BR" noProof="0"/>
              <a:t>Nome</a:t>
            </a:r>
          </a:p>
          <a:p>
            <a:pPr lvl="1" rtl="0"/>
            <a:r>
              <a:rPr lang="pt-BR" noProof="0"/>
              <a:t>Título</a:t>
            </a:r>
          </a:p>
        </p:txBody>
      </p:sp>
      <p:sp>
        <p:nvSpPr>
          <p:cNvPr id="38" name="Espaço Reservado para Texto 35">
            <a:extLst>
              <a:ext uri="{FF2B5EF4-FFF2-40B4-BE49-F238E27FC236}">
                <a16:creationId xmlns:a16="http://schemas.microsoft.com/office/drawing/2014/main" id="{BD245DC2-6D7B-4AEE-B8EE-0D0E473AFFF5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845552" y="4489704"/>
            <a:ext cx="1462088" cy="649288"/>
          </a:xfrm>
        </p:spPr>
        <p:txBody>
          <a:bodyPr rtlCol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rtl="0"/>
            <a:r>
              <a:rPr lang="pt-BR" noProof="0"/>
              <a:t>Nome</a:t>
            </a:r>
          </a:p>
          <a:p>
            <a:pPr lvl="1" rtl="0"/>
            <a:r>
              <a:rPr lang="pt-BR" noProof="0"/>
              <a:t>Título</a:t>
            </a:r>
          </a:p>
        </p:txBody>
      </p:sp>
      <p:sp>
        <p:nvSpPr>
          <p:cNvPr id="39" name="Espaço Reservado para Texto 35">
            <a:extLst>
              <a:ext uri="{FF2B5EF4-FFF2-40B4-BE49-F238E27FC236}">
                <a16:creationId xmlns:a16="http://schemas.microsoft.com/office/drawing/2014/main" id="{28069EAF-8C82-49CC-8A38-2ACAD26F7DE9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10268712" y="4489704"/>
            <a:ext cx="1462088" cy="649288"/>
          </a:xfrm>
        </p:spPr>
        <p:txBody>
          <a:bodyPr rtlCol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rtl="0"/>
            <a:r>
              <a:rPr lang="pt-BR" noProof="0"/>
              <a:t>Nome</a:t>
            </a:r>
          </a:p>
          <a:p>
            <a:pPr lvl="1" rtl="0"/>
            <a:r>
              <a:rPr lang="pt-BR" noProof="0"/>
              <a:t>Título</a:t>
            </a:r>
          </a:p>
        </p:txBody>
      </p:sp>
      <p:sp>
        <p:nvSpPr>
          <p:cNvPr id="40" name="Espaço Reservado para Texto 35">
            <a:extLst>
              <a:ext uri="{FF2B5EF4-FFF2-40B4-BE49-F238E27FC236}">
                <a16:creationId xmlns:a16="http://schemas.microsoft.com/office/drawing/2014/main" id="{DAA3B1CD-59B3-4B73-B91A-88CED1D8FDD6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94360" y="4489704"/>
            <a:ext cx="1462088" cy="649288"/>
          </a:xfrm>
        </p:spPr>
        <p:txBody>
          <a:bodyPr rtlCol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rtl="0"/>
            <a:r>
              <a:rPr lang="pt-BR" noProof="0"/>
              <a:t>Nome</a:t>
            </a:r>
          </a:p>
          <a:p>
            <a:pPr lvl="1" rtl="0"/>
            <a:r>
              <a:rPr lang="pt-BR" noProof="0"/>
              <a:t>Título</a:t>
            </a:r>
          </a:p>
        </p:txBody>
      </p:sp>
      <p:sp>
        <p:nvSpPr>
          <p:cNvPr id="41" name="Espaço Reservado para Texto 35">
            <a:extLst>
              <a:ext uri="{FF2B5EF4-FFF2-40B4-BE49-F238E27FC236}">
                <a16:creationId xmlns:a16="http://schemas.microsoft.com/office/drawing/2014/main" id="{C1FED6B0-DEB7-46E3-8038-FE6788AC24A9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3008376" y="4489704"/>
            <a:ext cx="1462088" cy="649288"/>
          </a:xfrm>
        </p:spPr>
        <p:txBody>
          <a:bodyPr rtlCol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rtl="0"/>
            <a:r>
              <a:rPr lang="pt-BR" noProof="0"/>
              <a:t>Nome</a:t>
            </a:r>
          </a:p>
          <a:p>
            <a:pPr lvl="1" rtl="0"/>
            <a:r>
              <a:rPr lang="pt-BR" noProof="0"/>
              <a:t>Título</a:t>
            </a:r>
          </a:p>
        </p:txBody>
      </p:sp>
    </p:spTree>
    <p:extLst>
      <p:ext uri="{BB962C8B-B14F-4D97-AF65-F5344CB8AC3E}">
        <p14:creationId xmlns:p14="http://schemas.microsoft.com/office/powerpoint/2010/main" val="431511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tângulo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 rtlCol="0">
            <a:normAutofit/>
          </a:bodyPr>
          <a:lstStyle>
            <a:lvl1pPr>
              <a:defRPr sz="4000"/>
            </a:lvl1pPr>
          </a:lstStyle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115568" y="2372650"/>
            <a:ext cx="4937760" cy="823912"/>
          </a:xfrm>
        </p:spPr>
        <p:txBody>
          <a:bodyPr rtlCol="0"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115568" y="3203688"/>
            <a:ext cx="4937760" cy="2968512"/>
          </a:xfrm>
        </p:spPr>
        <p:txBody>
          <a:bodyPr rtlCol="0"/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345936" y="2372650"/>
            <a:ext cx="4937760" cy="823912"/>
          </a:xfrm>
        </p:spPr>
        <p:txBody>
          <a:bodyPr rtlCol="0"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345936" y="3203687"/>
            <a:ext cx="4937760" cy="2968511"/>
          </a:xfrm>
        </p:spPr>
        <p:txBody>
          <a:bodyPr rtlCol="0"/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5256" y="6356350"/>
            <a:ext cx="2743200" cy="365125"/>
          </a:xfrm>
        </p:spPr>
        <p:txBody>
          <a:bodyPr rtlCol="0"/>
          <a:lstStyle/>
          <a:p>
            <a:pPr rtl="0"/>
            <a:r>
              <a:rPr lang="pt-BR" noProof="0"/>
              <a:t>4/9/20XX</a:t>
            </a:r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 rtlCol="0"/>
          <a:lstStyle/>
          <a:p>
            <a:pPr rtl="0"/>
            <a:fld id="{A65A5C87-DF58-40C8-B092-1DE63DB4547E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606934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na de comparaçã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tângulo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 userDrawn="1"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 rtlCol="0">
            <a:normAutofit/>
          </a:bodyPr>
          <a:lstStyle>
            <a:lvl1pPr>
              <a:defRPr sz="4000"/>
            </a:lvl1pPr>
          </a:lstStyle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76072" y="2372650"/>
            <a:ext cx="3291840" cy="823912"/>
          </a:xfrm>
        </p:spPr>
        <p:txBody>
          <a:bodyPr rtlCol="0"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576072" y="3203688"/>
            <a:ext cx="3291840" cy="2968512"/>
          </a:xfrm>
        </p:spPr>
        <p:txBody>
          <a:bodyPr rtlCol="0"/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507992" y="2372650"/>
            <a:ext cx="3291840" cy="823912"/>
          </a:xfrm>
        </p:spPr>
        <p:txBody>
          <a:bodyPr rtlCol="0"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507992" y="3203687"/>
            <a:ext cx="3291840" cy="2968511"/>
          </a:xfrm>
        </p:spPr>
        <p:txBody>
          <a:bodyPr rtlCol="0"/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5256" y="6356350"/>
            <a:ext cx="2743200" cy="365125"/>
          </a:xfrm>
        </p:spPr>
        <p:txBody>
          <a:bodyPr rtlCol="0"/>
          <a:lstStyle/>
          <a:p>
            <a:pPr rtl="0"/>
            <a:r>
              <a:rPr lang="pt-BR" noProof="0"/>
              <a:t>4/9/20XX</a:t>
            </a:r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 rtlCol="0"/>
          <a:lstStyle/>
          <a:p>
            <a:pPr rtl="0"/>
            <a:fld id="{A65A5C87-DF58-40C8-B092-1DE63DB4547E}" type="slidenum">
              <a:rPr lang="pt-BR" noProof="0" smtClean="0"/>
              <a:t>‹nº›</a:t>
            </a:fld>
            <a:endParaRPr lang="pt-BR" noProof="0"/>
          </a:p>
        </p:txBody>
      </p:sp>
      <p:sp>
        <p:nvSpPr>
          <p:cNvPr id="14" name="Espaço reservado para texto 4">
            <a:extLst>
              <a:ext uri="{FF2B5EF4-FFF2-40B4-BE49-F238E27FC236}">
                <a16:creationId xmlns:a16="http://schemas.microsoft.com/office/drawing/2014/main" id="{CE04853A-B5A7-418B-B49F-E718136614E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439912" y="2372650"/>
            <a:ext cx="3291840" cy="823912"/>
          </a:xfrm>
        </p:spPr>
        <p:txBody>
          <a:bodyPr rtlCol="0"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6" name="Espaço reservado para conteúdo 5">
            <a:extLst>
              <a:ext uri="{FF2B5EF4-FFF2-40B4-BE49-F238E27FC236}">
                <a16:creationId xmlns:a16="http://schemas.microsoft.com/office/drawing/2014/main" id="{D08E5547-BBB9-4D87-A012-6BC6B1330861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439912" y="3203687"/>
            <a:ext cx="3291840" cy="2968511"/>
          </a:xfrm>
        </p:spPr>
        <p:txBody>
          <a:bodyPr rtlCol="0"/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2202261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4/9/20XX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A65A5C87-DF58-40C8-B092-1DE63DB4547E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785134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30" r:id="rId2"/>
    <p:sldLayoutId id="2147483731" r:id="rId3"/>
    <p:sldLayoutId id="2147483723" r:id="rId4"/>
    <p:sldLayoutId id="2147483722" r:id="rId5"/>
    <p:sldLayoutId id="2147483732" r:id="rId6"/>
    <p:sldLayoutId id="2147483736" r:id="rId7"/>
    <p:sldLayoutId id="2147483725" r:id="rId8"/>
    <p:sldLayoutId id="2147483733" r:id="rId9"/>
    <p:sldLayoutId id="2147483734" r:id="rId10"/>
    <p:sldLayoutId id="2147483735" r:id="rId11"/>
    <p:sldLayoutId id="2147483726" r:id="rId12"/>
    <p:sldLayoutId id="2147483727" r:id="rId13"/>
    <p:sldLayoutId id="2147483728" r:id="rId14"/>
    <p:sldLayoutId id="2147483729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0D9D20-B4BB-42AA-8DDD-68CC9F1D95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pt-BR" i="1" dirty="0"/>
              <a:t>Projeto</a:t>
            </a:r>
            <a:r>
              <a:rPr lang="en-US" i="1" dirty="0"/>
              <a:t> Individual</a:t>
            </a:r>
            <a:endParaRPr lang="pt-BR" i="1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D9E8FDB-60EE-45AE-BB89-9A561A61C2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pt-BR" dirty="0"/>
              <a:t>Diego Marques Vieira</a:t>
            </a:r>
          </a:p>
        </p:txBody>
      </p:sp>
    </p:spTree>
    <p:extLst>
      <p:ext uri="{BB962C8B-B14F-4D97-AF65-F5344CB8AC3E}">
        <p14:creationId xmlns:p14="http://schemas.microsoft.com/office/powerpoint/2010/main" val="183373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F4A85B-2AC6-4E29-B074-AB92F8FA9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pt-BR" sz="5200" i="1" dirty="0">
                <a:latin typeface="+mj-lt"/>
              </a:rPr>
              <a:t>História e </a:t>
            </a:r>
            <a:br>
              <a:rPr lang="pt-BR" sz="5200" i="1" dirty="0">
                <a:latin typeface="+mj-lt"/>
              </a:rPr>
            </a:br>
            <a:r>
              <a:rPr lang="pt-BR" sz="5200" i="1" dirty="0">
                <a:latin typeface="+mj-lt"/>
              </a:rPr>
              <a:t>Contexto</a:t>
            </a:r>
            <a:endParaRPr lang="pt-BR" i="1" dirty="0"/>
          </a:p>
        </p:txBody>
      </p:sp>
      <p:pic>
        <p:nvPicPr>
          <p:cNvPr id="11" name="Espaço Reservado para Imagem 10" descr="gesto de mão de trabalho em equipe">
            <a:extLst>
              <a:ext uri="{FF2B5EF4-FFF2-40B4-BE49-F238E27FC236}">
                <a16:creationId xmlns:a16="http://schemas.microsoft.com/office/drawing/2014/main" id="{41749033-B92E-4E63-82DE-801849DA2B1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l="16" r="16"/>
          <a:stretch/>
        </p:blipFill>
        <p:spPr/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32AB0EB-0819-41F4-99E9-C02FA0DAF6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457200" indent="-457200" rtl="0">
              <a:buFont typeface="Arial" panose="020B0604020202020204" pitchFamily="34" charset="0"/>
              <a:buChar char="•"/>
            </a:pPr>
            <a:r>
              <a:rPr lang="pt-BR" sz="3200" dirty="0"/>
              <a:t>Por que escolhi este tema;</a:t>
            </a:r>
          </a:p>
          <a:p>
            <a:pPr marL="457200" indent="-457200" rtl="0">
              <a:buFont typeface="Arial" panose="020B0604020202020204" pitchFamily="34" charset="0"/>
              <a:buChar char="•"/>
            </a:pPr>
            <a:endParaRPr lang="pt-BR" sz="3200" dirty="0"/>
          </a:p>
          <a:p>
            <a:pPr marL="457200" indent="-457200" rtl="0">
              <a:buFont typeface="Arial" panose="020B0604020202020204" pitchFamily="34" charset="0"/>
              <a:buChar char="•"/>
            </a:pPr>
            <a:r>
              <a:rPr lang="pt-BR" sz="3200" dirty="0"/>
              <a:t>Em que momento </a:t>
            </a:r>
          </a:p>
          <a:p>
            <a:pPr marL="0" indent="0" rtl="0"/>
            <a:r>
              <a:rPr lang="pt-BR" sz="3200" dirty="0"/>
              <a:t>     este tema despertou;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B49FA539-2DA6-4197-AA13-56E0C3395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65A5C87-DF58-40C8-B092-1DE63DB4547E}" type="slidenum">
              <a:rPr lang="pt-BR" smtClean="0"/>
              <a:t>2</a:t>
            </a:fld>
            <a:endParaRPr lang="pt-BR"/>
          </a:p>
        </p:txBody>
      </p:sp>
      <p:pic>
        <p:nvPicPr>
          <p:cNvPr id="8" name="Imagem 7" descr="Bola de futebol&#10;&#10;Descrição gerada automaticamente com confiança baixa">
            <a:extLst>
              <a:ext uri="{FF2B5EF4-FFF2-40B4-BE49-F238E27FC236}">
                <a16:creationId xmlns:a16="http://schemas.microsoft.com/office/drawing/2014/main" id="{039C0AF6-E514-5A53-F447-2EB141CF01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1" y="603505"/>
            <a:ext cx="4050791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8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501C14-7F4D-4D43-AB31-14E1B4AA1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en-US" i="1" dirty="0"/>
              <a:t>Planejamento e Documentação</a:t>
            </a:r>
            <a:endParaRPr lang="pt-BR" i="1" dirty="0"/>
          </a:p>
        </p:txBody>
      </p:sp>
      <p:pic>
        <p:nvPicPr>
          <p:cNvPr id="27" name="Espaço Reservado para Imagem 26" descr="anotações de post-it">
            <a:extLst>
              <a:ext uri="{FF2B5EF4-FFF2-40B4-BE49-F238E27FC236}">
                <a16:creationId xmlns:a16="http://schemas.microsoft.com/office/drawing/2014/main" id="{778123A3-1887-4297-BB48-CD597C4677B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t="168" b="168"/>
          <a:stretch/>
        </p:blipFill>
        <p:spPr/>
      </p:pic>
      <p:pic>
        <p:nvPicPr>
          <p:cNvPr id="18" name="Espaço Reservado para Imagem 17" descr="Mulher apontando para algo enquanto três pessoas olham">
            <a:extLst>
              <a:ext uri="{FF2B5EF4-FFF2-40B4-BE49-F238E27FC236}">
                <a16:creationId xmlns:a16="http://schemas.microsoft.com/office/drawing/2014/main" id="{1A615CC8-9DF3-484C-8E7E-BA035F939002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4"/>
          <a:srcRect l="2" r="2"/>
          <a:stretch/>
        </p:blipFill>
        <p:spPr/>
      </p:pic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30C59246-61F9-4344-994B-CAC75B954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65A5C87-DF58-40C8-B092-1DE63DB4547E}" type="slidenum">
              <a:rPr lang="pt-BR" smtClean="0"/>
              <a:pPr/>
              <a:t>3</a:t>
            </a:fld>
            <a:endParaRPr lang="pt-BR"/>
          </a:p>
        </p:txBody>
      </p:sp>
      <p:pic>
        <p:nvPicPr>
          <p:cNvPr id="6" name="Imagem 5" descr="Desenho de homem com barba&#10;&#10;Descrição gerada automaticamente com confiança baixa">
            <a:extLst>
              <a:ext uri="{FF2B5EF4-FFF2-40B4-BE49-F238E27FC236}">
                <a16:creationId xmlns:a16="http://schemas.microsoft.com/office/drawing/2014/main" id="{1152A16A-9D1F-4B86-41E3-7F47B0E9E8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80960" y="-1634075"/>
            <a:ext cx="4563410" cy="8597179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9C2CD4DE-59F0-85BD-88D6-2F96C872766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2648" y="3121081"/>
            <a:ext cx="5034551" cy="3600394"/>
          </a:xfrm>
          <a:prstGeom prst="rect">
            <a:avLst/>
          </a:prstGeom>
        </p:spPr>
      </p:pic>
      <p:pic>
        <p:nvPicPr>
          <p:cNvPr id="10" name="Imagem 9" descr="Ícone&#10;&#10;Descrição gerada automaticamente">
            <a:extLst>
              <a:ext uri="{FF2B5EF4-FFF2-40B4-BE49-F238E27FC236}">
                <a16:creationId xmlns:a16="http://schemas.microsoft.com/office/drawing/2014/main" id="{CE7DE10F-C198-B051-2974-E0766F9F76A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58989" y="3824010"/>
            <a:ext cx="2026443" cy="2026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384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6D3A99-BC9D-4DC2-BE1B-9E2C93EDD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6250063" cy="2990088"/>
          </a:xfrm>
        </p:spPr>
        <p:txBody>
          <a:bodyPr rtlCol="0"/>
          <a:lstStyle/>
          <a:p>
            <a:pPr rtl="0"/>
            <a:r>
              <a:rPr lang="en-US" i="1" dirty="0"/>
              <a:t>Banco de Dados</a:t>
            </a:r>
            <a:endParaRPr lang="pt-BR" i="1" dirty="0"/>
          </a:p>
        </p:txBody>
      </p:sp>
      <p:pic>
        <p:nvPicPr>
          <p:cNvPr id="11" name="Imagem 10" descr="Forma&#10;&#10;Descrição gerada automaticamente com confiança baixa">
            <a:extLst>
              <a:ext uri="{FF2B5EF4-FFF2-40B4-BE49-F238E27FC236}">
                <a16:creationId xmlns:a16="http://schemas.microsoft.com/office/drawing/2014/main" id="{47882265-9F0B-F7F2-FA27-2DE24F1EE7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1495" y="1839204"/>
            <a:ext cx="3179592" cy="3179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544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E209E4-B947-4446-AD42-C1B3A0C1F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i="1" dirty="0"/>
              <a:t>Demonstração do Site e GitHub</a:t>
            </a:r>
            <a:endParaRPr lang="pt-BR" i="1" dirty="0"/>
          </a:p>
        </p:txBody>
      </p:sp>
      <p:sp>
        <p:nvSpPr>
          <p:cNvPr id="10" name="Espaço Reservado para o Número do Slide 5">
            <a:extLst>
              <a:ext uri="{FF2B5EF4-FFF2-40B4-BE49-F238E27FC236}">
                <a16:creationId xmlns:a16="http://schemas.microsoft.com/office/drawing/2014/main" id="{4E797B30-1740-4A68-A40B-1D255EBC2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65A5C87-DF58-40C8-B092-1DE63DB4547E}" type="slidenum">
              <a:rPr lang="pt-BR" smtClean="0"/>
              <a:pPr/>
              <a:t>5</a:t>
            </a:fld>
            <a:endParaRPr lang="pt-BR" dirty="0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26031DC3-B94E-AE0F-EA7C-D46F7D8432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0801" y="2239133"/>
            <a:ext cx="8922328" cy="4380150"/>
          </a:xfrm>
          <a:prstGeom prst="rect">
            <a:avLst/>
          </a:prstGeom>
        </p:spPr>
      </p:pic>
      <p:pic>
        <p:nvPicPr>
          <p:cNvPr id="14" name="Imagem 13" descr="Forma&#10;&#10;Descrição gerada automaticamente com confiança baixa">
            <a:extLst>
              <a:ext uri="{FF2B5EF4-FFF2-40B4-BE49-F238E27FC236}">
                <a16:creationId xmlns:a16="http://schemas.microsoft.com/office/drawing/2014/main" id="{A54AFFEA-77B3-A762-32E1-CDF9AEDD1B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3895" y="3390729"/>
            <a:ext cx="2076958" cy="2076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742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EEB919-4F65-4B5E-ADF3-272AD780E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sz="4800" dirty="0"/>
              <a:t>Agradecimentos!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FF48DDF-62CA-455C-A7CB-AB86D3378A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pt-BR" sz="2000" dirty="0"/>
              <a:t>OBRIGADO!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701FBF44-1F57-4664-8847-9214C41B4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65A5C87-DF58-40C8-B092-1DE63DB4547E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058760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8399855_TF89213316_Win32" id="{11B3EEEC-DD95-45A8-9E95-4E363FDD9288}" vid="{B64294C1-399F-4DCB-B50F-214B7C3DB183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90D7697-8E53-4EA8-8CBB-9C19575257B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1DF0A252-5923-47A2-A53A-F9BF7290891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927DC71-2909-427C-BDB0-3E47E210151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AccentBox</Template>
  <TotalTime>36</TotalTime>
  <Words>71</Words>
  <Application>Microsoft Office PowerPoint</Application>
  <PresentationFormat>Widescreen</PresentationFormat>
  <Paragraphs>24</Paragraphs>
  <Slides>6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1" baseType="lpstr">
      <vt:lpstr>Arial</vt:lpstr>
      <vt:lpstr>Avenir Next LT Pro</vt:lpstr>
      <vt:lpstr>Calibri</vt:lpstr>
      <vt:lpstr>Segoe UI</vt:lpstr>
      <vt:lpstr>AccentBoxVTI</vt:lpstr>
      <vt:lpstr>Projeto Individual</vt:lpstr>
      <vt:lpstr>História e  Contexto</vt:lpstr>
      <vt:lpstr>Planejamento e Documentação</vt:lpstr>
      <vt:lpstr>Banco de Dados</vt:lpstr>
      <vt:lpstr>Demonstração do Site e GitHub</vt:lpstr>
      <vt:lpstr>Agradecimentos!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Individual</dc:title>
  <dc:creator>Diego Vieira</dc:creator>
  <cp:lastModifiedBy>Diego Vieira</cp:lastModifiedBy>
  <cp:revision>1</cp:revision>
  <dcterms:created xsi:type="dcterms:W3CDTF">2022-11-29T00:23:49Z</dcterms:created>
  <dcterms:modified xsi:type="dcterms:W3CDTF">2022-11-29T01:00:15Z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