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1281B97-B403-46FF-89A1-6AC450D60193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23852D6-F8D4-4F8C-8432-B862994DBD5D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4CB8E7-4AB6-4411-B109-EED39A405E3E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D94D5A-7000-4878-AB91-F05A86216D61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07F0D7-0062-44FE-927A-2526B043B23A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46AC75-626E-495F-B98F-1D85DC2B4025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2130480"/>
            <a:ext cx="7773840" cy="22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Evolutions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des architectures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informatiques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(grandes lignes)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11640" y="2565000"/>
            <a:ext cx="3959640" cy="265068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</a:rPr>
              <a:t>Serveur +  terminaux "texte" (197x , 198x)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16000" y="3076920"/>
            <a:ext cx="1292400" cy="10040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mode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texte , pas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 fenêtre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0960" y="4248000"/>
            <a:ext cx="21286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Terminaux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Textes (passifs)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(monochrome)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477680" y="3119400"/>
            <a:ext cx="1821960" cy="15530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FileSystem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591640" y="5258880"/>
            <a:ext cx="40676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Gros système IBM/Bull ou</a:t>
            </a:r>
            <a:br/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Serveur UNIX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7339680" y="4527720"/>
            <a:ext cx="1583280" cy="17359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Base de données hiérarchiques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puis relationnelles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(SQL)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2591640" y="3193560"/>
            <a:ext cx="1799640" cy="14608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liaisons séries, //,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début tcp/ip , ftp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395640" y="220500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395640" y="263700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754200" y="224352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754200" y="267552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4" name="CustomShape 13"/>
          <p:cNvSpPr/>
          <p:nvPr/>
        </p:nvSpPr>
        <p:spPr>
          <a:xfrm>
            <a:off x="547920" y="235728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5" name="CustomShape 14"/>
          <p:cNvSpPr/>
          <p:nvPr/>
        </p:nvSpPr>
        <p:spPr>
          <a:xfrm>
            <a:off x="547920" y="278928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7396560" y="3005280"/>
            <a:ext cx="935280" cy="121788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Line 16"/>
          <p:cNvSpPr/>
          <p:nvPr/>
        </p:nvSpPr>
        <p:spPr>
          <a:xfrm>
            <a:off x="1368000" y="3528000"/>
            <a:ext cx="1296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7"/>
          <p:cNvSpPr/>
          <p:nvPr/>
        </p:nvSpPr>
        <p:spPr>
          <a:xfrm>
            <a:off x="6371640" y="3816000"/>
            <a:ext cx="1116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8"/>
          <p:cNvSpPr/>
          <p:nvPr/>
        </p:nvSpPr>
        <p:spPr>
          <a:xfrm>
            <a:off x="2736000" y="2664000"/>
            <a:ext cx="3644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OS multi-tâches , multi-utilisateurs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6552000" y="1367640"/>
            <a:ext cx="1799640" cy="122400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traitements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concentrés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 le serveur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1" name="Line 20"/>
          <p:cNvSpPr/>
          <p:nvPr/>
        </p:nvSpPr>
        <p:spPr>
          <a:xfrm flipH="1">
            <a:off x="6120000" y="2088000"/>
            <a:ext cx="576000" cy="18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32000" y="3096000"/>
            <a:ext cx="1727640" cy="20876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5832000" y="2664000"/>
            <a:ext cx="3239640" cy="2663640"/>
          </a:xfrm>
          <a:prstGeom prst="rect">
            <a:avLst/>
          </a:pr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216000" y="2952000"/>
            <a:ext cx="1727640" cy="20156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 3.x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 95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4176000" y="5184000"/>
            <a:ext cx="2159640" cy="122364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éventuels moniteurs de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 ou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autre middleware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</a:rPr>
              <a:t>Client/Serveur (199x)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936000" y="3888000"/>
            <a:ext cx="791640" cy="10040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Appli Client (L4G)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6624000" y="4501800"/>
            <a:ext cx="2231640" cy="9122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procédures stockées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6120000" y="3334680"/>
            <a:ext cx="13939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(Oracle, DB2,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395640" y="220500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395640" y="263700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2" name="CustomShape 11"/>
          <p:cNvSpPr/>
          <p:nvPr/>
        </p:nvSpPr>
        <p:spPr>
          <a:xfrm>
            <a:off x="754200" y="224352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3" name="CustomShape 12"/>
          <p:cNvSpPr/>
          <p:nvPr/>
        </p:nvSpPr>
        <p:spPr>
          <a:xfrm>
            <a:off x="754200" y="267552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4" name="CustomShape 13"/>
          <p:cNvSpPr/>
          <p:nvPr/>
        </p:nvSpPr>
        <p:spPr>
          <a:xfrm>
            <a:off x="547920" y="235728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5" name="CustomShape 14"/>
          <p:cNvSpPr/>
          <p:nvPr/>
        </p:nvSpPr>
        <p:spPr>
          <a:xfrm>
            <a:off x="547920" y="278928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6" name="CustomShape 15"/>
          <p:cNvSpPr/>
          <p:nvPr/>
        </p:nvSpPr>
        <p:spPr>
          <a:xfrm>
            <a:off x="7704000" y="3168000"/>
            <a:ext cx="935280" cy="121788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16"/>
          <p:cNvSpPr/>
          <p:nvPr/>
        </p:nvSpPr>
        <p:spPr>
          <a:xfrm>
            <a:off x="2232000" y="3499920"/>
            <a:ext cx="3455640" cy="459720"/>
          </a:xfrm>
          <a:prstGeom prst="lightningBol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17"/>
          <p:cNvSpPr/>
          <p:nvPr/>
        </p:nvSpPr>
        <p:spPr>
          <a:xfrm>
            <a:off x="3096000" y="3024000"/>
            <a:ext cx="227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réseau souvent local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9" name="CustomShape 18"/>
          <p:cNvSpPr/>
          <p:nvPr/>
        </p:nvSpPr>
        <p:spPr>
          <a:xfrm>
            <a:off x="3096000" y="4176000"/>
            <a:ext cx="165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tout début du 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0" name="Line 19"/>
          <p:cNvSpPr/>
          <p:nvPr/>
        </p:nvSpPr>
        <p:spPr>
          <a:xfrm flipH="1">
            <a:off x="1728000" y="2232000"/>
            <a:ext cx="504000" cy="165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0"/>
          <p:cNvSpPr/>
          <p:nvPr/>
        </p:nvSpPr>
        <p:spPr>
          <a:xfrm>
            <a:off x="1800000" y="1800000"/>
            <a:ext cx="30654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ex : </a:t>
            </a:r>
            <a:r>
              <a:rPr b="1" lang="fr-FR" sz="1800" spc="-1" strike="noStrike">
                <a:latin typeface="Arial"/>
              </a:rPr>
              <a:t>VisualBasic</a:t>
            </a:r>
            <a:r>
              <a:rPr b="0" lang="fr-FR" sz="1800" spc="-1" strike="noStrike">
                <a:latin typeface="Arial"/>
              </a:rPr>
              <a:t> , </a:t>
            </a:r>
            <a:endParaRPr b="0" lang="fr-FR" sz="1800" spc="-1" strike="noStrike">
              <a:latin typeface="Arial"/>
            </a:endParaRPr>
          </a:p>
          <a:p>
            <a:r>
              <a:rPr b="1" lang="fr-FR" sz="1800" spc="-1" strike="noStrike">
                <a:latin typeface="Arial"/>
              </a:rPr>
              <a:t>PowerBuilder</a:t>
            </a:r>
            <a:r>
              <a:rPr b="0" lang="fr-FR" sz="1800" spc="-1" strike="noStrike">
                <a:latin typeface="Arial"/>
              </a:rPr>
              <a:t> , </a:t>
            </a:r>
            <a:r>
              <a:rPr b="1" lang="fr-FR" sz="1800" spc="-1" strike="noStrike">
                <a:latin typeface="Arial"/>
              </a:rPr>
              <a:t>WinDev</a:t>
            </a:r>
            <a:r>
              <a:rPr b="0" lang="fr-FR" sz="1800" spc="-1" strike="noStrike">
                <a:latin typeface="Arial"/>
              </a:rPr>
              <a:t>, ....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CustomShape 21"/>
          <p:cNvSpPr/>
          <p:nvPr/>
        </p:nvSpPr>
        <p:spPr>
          <a:xfrm>
            <a:off x="144000" y="5328360"/>
            <a:ext cx="1584000" cy="136728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IHM/GUI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"multi-fenêtres"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coté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3" name="CustomShape 22"/>
          <p:cNvSpPr/>
          <p:nvPr/>
        </p:nvSpPr>
        <p:spPr>
          <a:xfrm>
            <a:off x="1944000" y="5688000"/>
            <a:ext cx="1583640" cy="93600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logique métier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 client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4" name="Line 23"/>
          <p:cNvSpPr/>
          <p:nvPr/>
        </p:nvSpPr>
        <p:spPr>
          <a:xfrm flipV="1">
            <a:off x="360000" y="4608000"/>
            <a:ext cx="432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24"/>
          <p:cNvSpPr/>
          <p:nvPr/>
        </p:nvSpPr>
        <p:spPr>
          <a:xfrm flipH="1" flipV="1">
            <a:off x="1872000" y="4752000"/>
            <a:ext cx="648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5"/>
          <p:cNvSpPr/>
          <p:nvPr/>
        </p:nvSpPr>
        <p:spPr>
          <a:xfrm>
            <a:off x="6912000" y="5687640"/>
            <a:ext cx="1799640" cy="93600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quelques règles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gestion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Line 26"/>
          <p:cNvSpPr/>
          <p:nvPr/>
        </p:nvSpPr>
        <p:spPr>
          <a:xfrm flipV="1">
            <a:off x="8136000" y="5184000"/>
            <a:ext cx="36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411640" y="2565000"/>
            <a:ext cx="3959640" cy="240264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</a:rPr>
              <a:t>nTiers Web jee ou php ou .net (200x)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95640" y="3076920"/>
            <a:ext cx="1292400" cy="10047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HTML 4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CSS 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JS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71440" y="4037760"/>
            <a:ext cx="173232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(IE,Netscape,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4477680" y="3119400"/>
            <a:ext cx="1821960" cy="15530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EJB3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JPA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/ Hibernate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Java + JDBC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2592000" y="5010120"/>
            <a:ext cx="40676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JRE + Serveur d’appli Java / JEE</a:t>
            </a:r>
            <a:br/>
            <a:r>
              <a:rPr b="1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i="1" lang="fr-FR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jboss_as</a:t>
            </a:r>
            <a:r>
              <a:rPr b="1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websphere_as, …)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7339680" y="4501800"/>
            <a:ext cx="1583280" cy="6386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7351920" y="5269680"/>
            <a:ext cx="16650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(Oracle, MySQL,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2591640" y="3193560"/>
            <a:ext cx="1799640" cy="14922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JSF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…. (facultatif)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Servlet / JSP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 jstl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395640" y="220500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8" name="CustomShape 11"/>
          <p:cNvSpPr/>
          <p:nvPr/>
        </p:nvSpPr>
        <p:spPr>
          <a:xfrm>
            <a:off x="395640" y="263700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9" name="CustomShape 12"/>
          <p:cNvSpPr/>
          <p:nvPr/>
        </p:nvSpPr>
        <p:spPr>
          <a:xfrm>
            <a:off x="754200" y="224352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0" name="CustomShape 13"/>
          <p:cNvSpPr/>
          <p:nvPr/>
        </p:nvSpPr>
        <p:spPr>
          <a:xfrm>
            <a:off x="754200" y="267552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1" name="CustomShape 14"/>
          <p:cNvSpPr/>
          <p:nvPr/>
        </p:nvSpPr>
        <p:spPr>
          <a:xfrm>
            <a:off x="547920" y="235728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2" name="CustomShape 15"/>
          <p:cNvSpPr/>
          <p:nvPr/>
        </p:nvSpPr>
        <p:spPr>
          <a:xfrm>
            <a:off x="547920" y="278928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3" name="CustomShape 16"/>
          <p:cNvSpPr/>
          <p:nvPr/>
        </p:nvSpPr>
        <p:spPr>
          <a:xfrm>
            <a:off x="7396560" y="3005280"/>
            <a:ext cx="935280" cy="121788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17"/>
          <p:cNvSpPr/>
          <p:nvPr/>
        </p:nvSpPr>
        <p:spPr>
          <a:xfrm>
            <a:off x="6516360" y="3721320"/>
            <a:ext cx="719280" cy="315720"/>
          </a:xfrm>
          <a:prstGeom prst="lightningBol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18"/>
          <p:cNvSpPr/>
          <p:nvPr/>
        </p:nvSpPr>
        <p:spPr>
          <a:xfrm>
            <a:off x="1821960" y="3173040"/>
            <a:ext cx="500040" cy="36504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6" name="CustomShape 19"/>
          <p:cNvSpPr/>
          <p:nvPr/>
        </p:nvSpPr>
        <p:spPr>
          <a:xfrm>
            <a:off x="1758240" y="3538440"/>
            <a:ext cx="500040" cy="36504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7" name="CustomShape 20"/>
          <p:cNvSpPr/>
          <p:nvPr/>
        </p:nvSpPr>
        <p:spPr>
          <a:xfrm>
            <a:off x="1758240" y="3947760"/>
            <a:ext cx="500040" cy="36504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8" name="CustomShape 21"/>
          <p:cNvSpPr/>
          <p:nvPr/>
        </p:nvSpPr>
        <p:spPr>
          <a:xfrm>
            <a:off x="2483640" y="1656360"/>
            <a:ext cx="2904480" cy="647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Appli_jee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.ear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(.jar + .war)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9" name="CustomShape 22"/>
          <p:cNvSpPr/>
          <p:nvPr/>
        </p:nvSpPr>
        <p:spPr>
          <a:xfrm flipH="1">
            <a:off x="4476960" y="1917000"/>
            <a:ext cx="741960" cy="82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3"/>
          <p:cNvSpPr/>
          <p:nvPr/>
        </p:nvSpPr>
        <p:spPr>
          <a:xfrm>
            <a:off x="5472000" y="2016000"/>
            <a:ext cx="1035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déployée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" name="CustomShape 24"/>
          <p:cNvSpPr/>
          <p:nvPr/>
        </p:nvSpPr>
        <p:spPr>
          <a:xfrm>
            <a:off x="1743840" y="2675520"/>
            <a:ext cx="569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2" name="CustomShape 25"/>
          <p:cNvSpPr/>
          <p:nvPr/>
        </p:nvSpPr>
        <p:spPr>
          <a:xfrm>
            <a:off x="360000" y="5328000"/>
            <a:ext cx="1367640" cy="93564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sessions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"http" coté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3" name="Line 26"/>
          <p:cNvSpPr/>
          <p:nvPr/>
        </p:nvSpPr>
        <p:spPr>
          <a:xfrm flipV="1">
            <a:off x="1584000" y="4752000"/>
            <a:ext cx="1152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7"/>
          <p:cNvSpPr/>
          <p:nvPr/>
        </p:nvSpPr>
        <p:spPr>
          <a:xfrm>
            <a:off x="1728000" y="5976000"/>
            <a:ext cx="2663640" cy="79164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génération dynamique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pages HTML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5" name="Line 28"/>
          <p:cNvSpPr/>
          <p:nvPr/>
        </p:nvSpPr>
        <p:spPr>
          <a:xfrm flipV="1">
            <a:off x="2376000" y="4968000"/>
            <a:ext cx="216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411640" y="2205000"/>
            <a:ext cx="3959640" cy="265068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457200" y="153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 u="sng">
                <a:solidFill>
                  <a:srgbClr val="0070c0"/>
                </a:solidFill>
                <a:uFillTx/>
                <a:latin typeface="Calibri"/>
              </a:rPr>
              <a:t>FrontEnd_js + backEnd_rest (201x)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16000" y="2880000"/>
            <a:ext cx="1541880" cy="19195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ce181e"/>
                </a:solidFill>
                <a:latin typeface="Calibri"/>
                <a:ea typeface="DejaVu Sans"/>
              </a:rPr>
              <a:t>FrontEnd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182f7c"/>
                </a:solidFill>
                <a:latin typeface="Calibri"/>
                <a:ea typeface="DejaVu Sans"/>
              </a:rPr>
              <a:t>HTML 5 </a:t>
            </a:r>
            <a:br/>
            <a:r>
              <a:rPr b="1" lang="fr-FR" sz="2000" spc="-1" strike="noStrike">
                <a:solidFill>
                  <a:srgbClr val="182f7c"/>
                </a:solidFill>
                <a:latin typeface="Calibri"/>
                <a:ea typeface="DejaVu Sans"/>
              </a:rPr>
              <a:t>+ CSS 3 </a:t>
            </a:r>
            <a:br/>
            <a:r>
              <a:rPr b="1" lang="fr-FR" sz="2000" spc="-1" strike="noStrike">
                <a:solidFill>
                  <a:srgbClr val="182f7c"/>
                </a:solidFill>
                <a:latin typeface="Calibri"/>
                <a:ea typeface="DejaVu Sans"/>
              </a:rPr>
              <a:t>+ JS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react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 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Angular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 </a:t>
            </a:r>
            <a:r>
              <a:rPr b="1" lang="fr-FR" sz="2000" spc="-1" strike="noStrike">
                <a:solidFill>
                  <a:srgbClr val="ce181e"/>
                </a:solidFill>
                <a:latin typeface="Calibri"/>
                <a:ea typeface="DejaVu Sans"/>
              </a:rPr>
              <a:t>vueJs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317520" y="4896000"/>
            <a:ext cx="180828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(Edge,Fx,Chrome)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4477680" y="2759400"/>
            <a:ext cx="1821960" cy="17359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Eventuelles transactions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Eventuel ORM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Persistance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3095640" y="4896000"/>
            <a:ext cx="36720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Machine virtuelle java ou </a:t>
            </a:r>
            <a:br/>
            <a:r>
              <a:rPr b="1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nodeJs ou envPython ou 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7339680" y="4392000"/>
            <a:ext cx="1583280" cy="9122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…)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7446600" y="5269680"/>
            <a:ext cx="14778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 ou </a:t>
            </a:r>
            <a:r>
              <a:rPr b="1" i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noSQL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2592000" y="2525400"/>
            <a:ext cx="1799640" cy="2010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Web_services</a:t>
            </a:r>
            <a:br/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REST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(Express/js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spring-mvc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JAX-RS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php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python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....)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CustomShape 10"/>
          <p:cNvSpPr/>
          <p:nvPr/>
        </p:nvSpPr>
        <p:spPr>
          <a:xfrm>
            <a:off x="395640" y="205236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6" name="CustomShape 11"/>
          <p:cNvSpPr/>
          <p:nvPr/>
        </p:nvSpPr>
        <p:spPr>
          <a:xfrm>
            <a:off x="395640" y="248436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7" name="CustomShape 12"/>
          <p:cNvSpPr/>
          <p:nvPr/>
        </p:nvSpPr>
        <p:spPr>
          <a:xfrm>
            <a:off x="754200" y="209088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8" name="CustomShape 13"/>
          <p:cNvSpPr/>
          <p:nvPr/>
        </p:nvSpPr>
        <p:spPr>
          <a:xfrm>
            <a:off x="754200" y="252324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69" name="CustomShape 14"/>
          <p:cNvSpPr/>
          <p:nvPr/>
        </p:nvSpPr>
        <p:spPr>
          <a:xfrm>
            <a:off x="547920" y="220500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0" name="CustomShape 15"/>
          <p:cNvSpPr/>
          <p:nvPr/>
        </p:nvSpPr>
        <p:spPr>
          <a:xfrm>
            <a:off x="547920" y="263700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1" name="CustomShape 16"/>
          <p:cNvSpPr/>
          <p:nvPr/>
        </p:nvSpPr>
        <p:spPr>
          <a:xfrm>
            <a:off x="7396560" y="3005280"/>
            <a:ext cx="935280" cy="121788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2" name="CustomShape 17"/>
          <p:cNvSpPr/>
          <p:nvPr/>
        </p:nvSpPr>
        <p:spPr>
          <a:xfrm>
            <a:off x="6516360" y="3721320"/>
            <a:ext cx="719280" cy="315720"/>
          </a:xfrm>
          <a:prstGeom prst="lightningBol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3" name="CustomShape 18"/>
          <p:cNvSpPr/>
          <p:nvPr/>
        </p:nvSpPr>
        <p:spPr>
          <a:xfrm>
            <a:off x="1821960" y="3173040"/>
            <a:ext cx="500040" cy="36504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74" name="CustomShape 19"/>
          <p:cNvSpPr/>
          <p:nvPr/>
        </p:nvSpPr>
        <p:spPr>
          <a:xfrm>
            <a:off x="1758240" y="3538440"/>
            <a:ext cx="500040" cy="36504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75" name="CustomShape 20"/>
          <p:cNvSpPr/>
          <p:nvPr/>
        </p:nvSpPr>
        <p:spPr>
          <a:xfrm>
            <a:off x="1758240" y="3947760"/>
            <a:ext cx="500040" cy="36504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76" name="CustomShape 21"/>
          <p:cNvSpPr/>
          <p:nvPr/>
        </p:nvSpPr>
        <p:spPr>
          <a:xfrm>
            <a:off x="2483640" y="1340640"/>
            <a:ext cx="2904480" cy="647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backEnd_REST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springBoot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nodeJs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7" name="CustomShape 22"/>
          <p:cNvSpPr/>
          <p:nvPr/>
        </p:nvSpPr>
        <p:spPr>
          <a:xfrm flipH="1">
            <a:off x="4476960" y="1917000"/>
            <a:ext cx="741960" cy="82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3"/>
          <p:cNvSpPr/>
          <p:nvPr/>
        </p:nvSpPr>
        <p:spPr>
          <a:xfrm>
            <a:off x="1779480" y="2205000"/>
            <a:ext cx="5846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http</a:t>
            </a:r>
            <a:br/>
            <a:r>
              <a:rPr b="1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&amp;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ajax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9" name="CustomShape 24"/>
          <p:cNvSpPr/>
          <p:nvPr/>
        </p:nvSpPr>
        <p:spPr>
          <a:xfrm>
            <a:off x="216000" y="5760000"/>
            <a:ext cx="1511640" cy="100764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rendu coté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(DOM)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0" name="CustomShape 25"/>
          <p:cNvSpPr/>
          <p:nvPr/>
        </p:nvSpPr>
        <p:spPr>
          <a:xfrm>
            <a:off x="1944000" y="5760000"/>
            <a:ext cx="1511640" cy="1007640"/>
          </a:xfrm>
          <a:prstGeom prst="ellipse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Stateless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DTO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1" name="Line 26"/>
          <p:cNvSpPr/>
          <p:nvPr/>
        </p:nvSpPr>
        <p:spPr>
          <a:xfrm flipV="1">
            <a:off x="2520000" y="4608000"/>
            <a:ext cx="288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27"/>
          <p:cNvSpPr/>
          <p:nvPr/>
        </p:nvSpPr>
        <p:spPr>
          <a:xfrm flipV="1">
            <a:off x="288000" y="4824000"/>
            <a:ext cx="36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49200" y="144000"/>
            <a:ext cx="641844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0c0"/>
                </a:solidFill>
                <a:uFillTx/>
                <a:latin typeface="Calibri"/>
              </a:rPr>
              <a:t>Autres clients pour backEnd-rest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71000" y="3833640"/>
            <a:ext cx="1577880" cy="130968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java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 api android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appels de web services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46880" y="5316120"/>
            <a:ext cx="11653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Appli </a:t>
            </a:r>
            <a:br/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android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ou …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846800" y="2562120"/>
            <a:ext cx="500040" cy="36504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1846800" y="4217400"/>
            <a:ext cx="500040" cy="36504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1846800" y="4647240"/>
            <a:ext cx="500040" cy="36504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89" name="CustomShape 7"/>
          <p:cNvSpPr/>
          <p:nvPr/>
        </p:nvSpPr>
        <p:spPr>
          <a:xfrm>
            <a:off x="1811880" y="3649320"/>
            <a:ext cx="569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213480" y="934560"/>
            <a:ext cx="1577880" cy="16146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java</a:t>
            </a:r>
            <a:br/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 api swing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</a:t>
            </a:r>
            <a:r>
              <a:rPr b="1" lang="fr-FR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 javaFx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appels de web services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213480" y="2493000"/>
            <a:ext cx="17654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Appli PC</a:t>
            </a:r>
            <a:br/>
            <a:r>
              <a:rPr b="0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(client lourd)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1830600" y="2098080"/>
            <a:ext cx="500040" cy="365040"/>
          </a:xfrm>
          <a:prstGeom prst="lightningBol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3" name="CustomShape 11"/>
          <p:cNvSpPr/>
          <p:nvPr/>
        </p:nvSpPr>
        <p:spPr>
          <a:xfrm>
            <a:off x="2409480" y="2558520"/>
            <a:ext cx="3959640" cy="2650680"/>
          </a:xfrm>
          <a:prstGeom prst="roundRect">
            <a:avLst>
              <a:gd name="adj" fmla="val 16667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4475520" y="3112920"/>
            <a:ext cx="1821960" cy="17359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Eventuelles transactions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Eventuel ORM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----------------------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Persistance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2589480" y="5252400"/>
            <a:ext cx="40676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Machine virtuelle java ou </a:t>
            </a:r>
            <a:br/>
            <a:r>
              <a:rPr b="1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nodeJs ou envPython ou 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7337520" y="4385520"/>
            <a:ext cx="1583280" cy="9122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Scripts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SQL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…)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7444440" y="5263200"/>
            <a:ext cx="147780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SGBDR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…) ou </a:t>
            </a:r>
            <a:r>
              <a:rPr b="1" i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noSQL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MongoDB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2589840" y="2878920"/>
            <a:ext cx="1799640" cy="2010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Web_services</a:t>
            </a:r>
            <a:br/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REST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(Express/js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spring-mvc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JAX-RS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php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python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 ....)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>
            <a:off x="7394400" y="2998800"/>
            <a:ext cx="935280" cy="121788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0" name="CustomShape 18"/>
          <p:cNvSpPr/>
          <p:nvPr/>
        </p:nvSpPr>
        <p:spPr>
          <a:xfrm>
            <a:off x="6514200" y="3714840"/>
            <a:ext cx="719280" cy="315720"/>
          </a:xfrm>
          <a:prstGeom prst="lightningBol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CustomShape 19"/>
          <p:cNvSpPr/>
          <p:nvPr/>
        </p:nvSpPr>
        <p:spPr>
          <a:xfrm>
            <a:off x="2481480" y="1334160"/>
            <a:ext cx="2904480" cy="647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backEnd_REST</a:t>
            </a:r>
            <a:r>
              <a:rPr b="1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springBoot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</a:t>
            </a:r>
            <a:r>
              <a:rPr b="1" lang="fr-FR" sz="1800" spc="-1" strike="noStrike">
                <a:solidFill>
                  <a:srgbClr val="182f7c"/>
                </a:solidFill>
                <a:latin typeface="Calibri"/>
                <a:ea typeface="DejaVu Sans"/>
              </a:rPr>
              <a:t>nodeJs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ou ...)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 flipH="1">
            <a:off x="4474800" y="1910520"/>
            <a:ext cx="741960" cy="82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1"/>
          <p:cNvSpPr/>
          <p:nvPr/>
        </p:nvSpPr>
        <p:spPr>
          <a:xfrm>
            <a:off x="5217480" y="2091600"/>
            <a:ext cx="1035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déployée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Application>LibreOffice/5.4.7.2$Windows_X86_64 LibreOffice_project/c838ef25c16710f8838b1faec480ebba495259d0</Applicat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2021-06-03T15:06:50Z</dcterms:modified>
  <cp:revision>61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