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CF6DE45-8BE1-419F-B3C2-FF495F18E4D3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02/06/2021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16E0FC-12F6-4E8E-AECC-1CFBEF77384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Kubernates : cluster de conteneurs "docker" (à partir de 2017)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Kubernates + istio (sidecar) (à partir de 2019)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90960" y="1292040"/>
            <a:ext cx="2308680" cy="4306320"/>
          </a:xfrm>
          <a:prstGeom prst="roundRect">
            <a:avLst>
              <a:gd name="adj" fmla="val 16667"/>
            </a:avLst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Shape 2"/>
          <p:cNvSpPr txBox="1"/>
          <p:nvPr/>
        </p:nvSpPr>
        <p:spPr>
          <a:xfrm>
            <a:off x="45720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DMZ + Serveur d'applications (200x)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601320" y="1532520"/>
            <a:ext cx="1921320" cy="10544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1513800" y="6093360"/>
            <a:ext cx="5898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6626880" y="3149640"/>
            <a:ext cx="1946880" cy="96912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4140000" y="1551960"/>
            <a:ext cx="1933920" cy="14396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4149720" y="3861000"/>
            <a:ext cx="1933920" cy="14396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1331640" y="2565000"/>
            <a:ext cx="1933920" cy="22334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6871680" y="1893960"/>
            <a:ext cx="559440" cy="49536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10"/>
          <p:cNvSpPr/>
          <p:nvPr/>
        </p:nvSpPr>
        <p:spPr>
          <a:xfrm>
            <a:off x="6823800" y="3387240"/>
            <a:ext cx="559440" cy="495360"/>
          </a:xfrm>
          <a:prstGeom prst="can">
            <a:avLst>
              <a:gd name="adj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7480080" y="2142000"/>
            <a:ext cx="72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7437600" y="3623040"/>
            <a:ext cx="109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mongoDB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4385160" y="4300920"/>
            <a:ext cx="1583640" cy="9140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4356000" y="2004840"/>
            <a:ext cx="1583640" cy="7758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15"/>
          <p:cNvSpPr/>
          <p:nvPr/>
        </p:nvSpPr>
        <p:spPr>
          <a:xfrm>
            <a:off x="1547640" y="3204720"/>
            <a:ext cx="1192680" cy="9140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2066760" y="3985560"/>
            <a:ext cx="1347480" cy="6278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351360" y="1154880"/>
            <a:ext cx="1192680" cy="9140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426600" y="1268640"/>
            <a:ext cx="1192680" cy="9140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498600" y="1412640"/>
            <a:ext cx="1192680" cy="9140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318600" y="338760"/>
            <a:ext cx="359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318600" y="737280"/>
            <a:ext cx="359640" cy="4021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22"/>
          <p:cNvSpPr/>
          <p:nvPr/>
        </p:nvSpPr>
        <p:spPr>
          <a:xfrm>
            <a:off x="470880" y="491040"/>
            <a:ext cx="359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2" name="CustomShape 23"/>
          <p:cNvSpPr/>
          <p:nvPr/>
        </p:nvSpPr>
        <p:spPr>
          <a:xfrm>
            <a:off x="470880" y="889560"/>
            <a:ext cx="359640" cy="4021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3" name="CustomShape 24"/>
          <p:cNvSpPr/>
          <p:nvPr/>
        </p:nvSpPr>
        <p:spPr>
          <a:xfrm>
            <a:off x="623520" y="643320"/>
            <a:ext cx="359640" cy="35964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4" name="CustomShape 25"/>
          <p:cNvSpPr/>
          <p:nvPr/>
        </p:nvSpPr>
        <p:spPr>
          <a:xfrm>
            <a:off x="623520" y="1041840"/>
            <a:ext cx="359640" cy="40212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5" name="CustomShape 26"/>
          <p:cNvSpPr/>
          <p:nvPr/>
        </p:nvSpPr>
        <p:spPr>
          <a:xfrm>
            <a:off x="4717800" y="3223080"/>
            <a:ext cx="3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27"/>
          <p:cNvSpPr/>
          <p:nvPr/>
        </p:nvSpPr>
        <p:spPr>
          <a:xfrm>
            <a:off x="913320" y="2781000"/>
            <a:ext cx="219240" cy="2376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7" name="CustomShape 28"/>
          <p:cNvSpPr/>
          <p:nvPr/>
        </p:nvSpPr>
        <p:spPr>
          <a:xfrm>
            <a:off x="3564000" y="2715120"/>
            <a:ext cx="219240" cy="244800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08" name="CustomShape 29"/>
          <p:cNvSpPr/>
          <p:nvPr/>
        </p:nvSpPr>
        <p:spPr>
          <a:xfrm>
            <a:off x="628560" y="5229360"/>
            <a:ext cx="796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09" name="CustomShape 30"/>
          <p:cNvSpPr/>
          <p:nvPr/>
        </p:nvSpPr>
        <p:spPr>
          <a:xfrm>
            <a:off x="3193920" y="5250600"/>
            <a:ext cx="796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10" name="CustomShape 31"/>
          <p:cNvSpPr/>
          <p:nvPr/>
        </p:nvSpPr>
        <p:spPr>
          <a:xfrm flipV="1">
            <a:off x="498600" y="3642480"/>
            <a:ext cx="104868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2"/>
          <p:cNvSpPr/>
          <p:nvPr/>
        </p:nvSpPr>
        <p:spPr>
          <a:xfrm flipV="1">
            <a:off x="510120" y="3774960"/>
            <a:ext cx="104868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3"/>
          <p:cNvSpPr/>
          <p:nvPr/>
        </p:nvSpPr>
        <p:spPr>
          <a:xfrm flipV="1">
            <a:off x="538200" y="3913560"/>
            <a:ext cx="104868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7"/>
          <p:cNvSpPr/>
          <p:nvPr/>
        </p:nvSpPr>
        <p:spPr>
          <a:xfrm flipV="1">
            <a:off x="3060000" y="1443240"/>
            <a:ext cx="1376640" cy="13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8"/>
          <p:cNvSpPr/>
          <p:nvPr/>
        </p:nvSpPr>
        <p:spPr>
          <a:xfrm flipV="1">
            <a:off x="3265920" y="2696040"/>
            <a:ext cx="1449720" cy="71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9"/>
          <p:cNvSpPr/>
          <p:nvPr/>
        </p:nvSpPr>
        <p:spPr>
          <a:xfrm>
            <a:off x="3414600" y="4299480"/>
            <a:ext cx="734760" cy="28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0"/>
          <p:cNvSpPr/>
          <p:nvPr/>
        </p:nvSpPr>
        <p:spPr>
          <a:xfrm>
            <a:off x="190080" y="4236120"/>
            <a:ext cx="734760" cy="6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1"/>
          <p:cNvSpPr/>
          <p:nvPr/>
        </p:nvSpPr>
        <p:spPr>
          <a:xfrm>
            <a:off x="202680" y="4377960"/>
            <a:ext cx="734760" cy="6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2"/>
          <p:cNvSpPr/>
          <p:nvPr/>
        </p:nvSpPr>
        <p:spPr>
          <a:xfrm>
            <a:off x="202320" y="4613400"/>
            <a:ext cx="734760" cy="6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3"/>
          <p:cNvSpPr/>
          <p:nvPr/>
        </p:nvSpPr>
        <p:spPr>
          <a:xfrm>
            <a:off x="2740680" y="2316960"/>
            <a:ext cx="84348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4"/>
          <p:cNvSpPr/>
          <p:nvPr/>
        </p:nvSpPr>
        <p:spPr>
          <a:xfrm flipV="1">
            <a:off x="5891760" y="2052000"/>
            <a:ext cx="979560" cy="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5"/>
          <p:cNvSpPr/>
          <p:nvPr/>
        </p:nvSpPr>
        <p:spPr>
          <a:xfrm flipV="1">
            <a:off x="5954760" y="727560"/>
            <a:ext cx="930960" cy="169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6"/>
          <p:cNvSpPr/>
          <p:nvPr/>
        </p:nvSpPr>
        <p:spPr>
          <a:xfrm flipV="1">
            <a:off x="5969160" y="2891520"/>
            <a:ext cx="854280" cy="74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7"/>
          <p:cNvSpPr/>
          <p:nvPr/>
        </p:nvSpPr>
        <p:spPr>
          <a:xfrm>
            <a:off x="6626880" y="4377960"/>
            <a:ext cx="1913760" cy="122004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48"/>
          <p:cNvSpPr/>
          <p:nvPr/>
        </p:nvSpPr>
        <p:spPr>
          <a:xfrm>
            <a:off x="6711840" y="4797000"/>
            <a:ext cx="1604160" cy="64764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49"/>
          <p:cNvSpPr/>
          <p:nvPr/>
        </p:nvSpPr>
        <p:spPr>
          <a:xfrm>
            <a:off x="5969160" y="4581000"/>
            <a:ext cx="854280" cy="4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0"/>
          <p:cNvSpPr/>
          <p:nvPr/>
        </p:nvSpPr>
        <p:spPr>
          <a:xfrm>
            <a:off x="4166280" y="955080"/>
            <a:ext cx="196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1"/>
          <p:cNvSpPr/>
          <p:nvPr/>
        </p:nvSpPr>
        <p:spPr>
          <a:xfrm>
            <a:off x="1605600" y="4885560"/>
            <a:ext cx="15616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Shape 2"/>
          <p:cNvSpPr txBox="1"/>
          <p:nvPr/>
        </p:nvSpPr>
        <p:spPr>
          <a:xfrm>
            <a:off x="788760" y="288000"/>
            <a:ext cx="633924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200" spc="-1" strike="noStrike" u="sng">
                <a:uFillTx/>
                <a:latin typeface="Arial"/>
              </a:rPr>
              <a:t>Limitations du clustering "java/EE</a:t>
            </a:r>
            <a:r>
              <a:rPr b="0" lang="fr-FR" sz="3200" spc="-1" strike="noStrike">
                <a:latin typeface="Arial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288000" y="1148040"/>
            <a:ext cx="8529120" cy="51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400" spc="-1" strike="noStrike">
                <a:latin typeface="Arial"/>
              </a:rPr>
              <a:t>* limité à java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spécifique à une marque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  </a:t>
            </a:r>
            <a:r>
              <a:rPr b="0" lang="fr-FR" sz="2400" spc="-1" strike="noStrike">
                <a:latin typeface="Arial"/>
              </a:rPr>
              <a:t>et un modèle de serveur (ex : IBM WebSphere AS 7)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configuration souvent très différente selon type et/ou version</a:t>
            </a:r>
            <a:br/>
            <a:r>
              <a:rPr b="0" lang="fr-FR" sz="2400" spc="-1" strike="noStrike">
                <a:latin typeface="Arial"/>
              </a:rPr>
              <a:t>  des serveurs (ex : JBoss AS 4.x , JBoss EAP 7 , ...)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paramétrages des extensions et de la sécurité 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  </a:t>
            </a:r>
            <a:r>
              <a:rPr b="0" lang="fr-FR" sz="2400" spc="-1" strike="noStrike">
                <a:latin typeface="Arial"/>
              </a:rPr>
              <a:t>quelquefois complexes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===============</a:t>
            </a:r>
            <a:endParaRPr b="0" lang="fr-FR" sz="2400" spc="-1" strike="noStrike">
              <a:latin typeface="Arial"/>
            </a:endParaRPr>
          </a:p>
          <a:p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* Mêmes types de limitations dans des mondes concurrents</a:t>
            </a:r>
            <a:endParaRPr b="0" lang="fr-FR" sz="2400" spc="-1" strike="noStrike">
              <a:latin typeface="Arial"/>
            </a:endParaRPr>
          </a:p>
          <a:p>
            <a:r>
              <a:rPr b="0" lang="fr-FR" sz="2400" spc="-1" strike="noStrike">
                <a:latin typeface="Arial"/>
              </a:rPr>
              <a:t>  </a:t>
            </a:r>
            <a:r>
              <a:rPr b="0" lang="fr-FR" sz="2400" spc="-1" strike="noStrike">
                <a:latin typeface="Arial"/>
              </a:rPr>
              <a:t>(Microsoft .net , python, ...)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reverse-proxy</a:t>
            </a:r>
            <a:endParaRPr b="0" lang="fr-FR" sz="3600" spc="-1" strike="noStrike">
              <a:solidFill>
                <a:srgbClr val="182f7c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95640" y="206280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395640" y="249480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754200" y="210132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754200" y="253368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0" name="CustomShape 7"/>
          <p:cNvSpPr/>
          <p:nvPr/>
        </p:nvSpPr>
        <p:spPr>
          <a:xfrm>
            <a:off x="547920" y="2215440"/>
            <a:ext cx="287280" cy="359280"/>
          </a:xfrm>
          <a:prstGeom prst="smileyFace">
            <a:avLst>
              <a:gd name="adj" fmla="val 465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1" name="CustomShape 8"/>
          <p:cNvSpPr/>
          <p:nvPr/>
        </p:nvSpPr>
        <p:spPr>
          <a:xfrm>
            <a:off x="547920" y="2647440"/>
            <a:ext cx="287280" cy="215280"/>
          </a:xfrm>
          <a:prstGeom prst="hear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216000" y="3024000"/>
            <a:ext cx="1368000" cy="936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432000" y="3168000"/>
            <a:ext cx="1330200" cy="936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648000" y="3384000"/>
            <a:ext cx="1296000" cy="936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3168000" y="1512000"/>
            <a:ext cx="2304000" cy="4320000"/>
          </a:xfrm>
          <a:prstGeom prst="rect">
            <a:avLst/>
          </a:prstGeom>
          <a:solidFill>
            <a:srgbClr val="7da7d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6912000" y="1800000"/>
            <a:ext cx="1440000" cy="11520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" name="CustomShape 14"/>
          <p:cNvSpPr/>
          <p:nvPr/>
        </p:nvSpPr>
        <p:spPr>
          <a:xfrm>
            <a:off x="6912000" y="3816000"/>
            <a:ext cx="1440000" cy="1152000"/>
          </a:xfrm>
          <a:prstGeom prst="rect">
            <a:avLst/>
          </a:prstGeom>
          <a:solidFill>
            <a:srgbClr val="c2e0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sur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backEnd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8548920" y="2232000"/>
            <a:ext cx="379080" cy="5846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8568000" y="4032000"/>
            <a:ext cx="379080" cy="58464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3384000" y="3600000"/>
            <a:ext cx="2016000" cy="1728000"/>
          </a:xfrm>
          <a:custGeom>
            <a:avLst/>
            <a:gdLst/>
            <a:ahLst/>
            <a:rect l="0" t="0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"reverse_proxy"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1" name="CustomShape 18"/>
          <p:cNvSpPr/>
          <p:nvPr/>
        </p:nvSpPr>
        <p:spPr>
          <a:xfrm>
            <a:off x="3384000" y="1656000"/>
            <a:ext cx="1944000" cy="1584000"/>
          </a:xfrm>
          <a:custGeom>
            <a:avLst/>
            <a:gdLst/>
            <a:ahLst/>
            <a:rect l="0" t="0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code frontEnd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serveur d'authentification (oauth2)</a:t>
            </a:r>
            <a:endParaRPr b="0" lang="fr-FR" sz="3600" spc="-1" strike="noStrike">
              <a:solidFill>
                <a:srgbClr val="182f7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api-gateway</a:t>
            </a:r>
            <a:endParaRPr b="0" lang="fr-FR" sz="3600" spc="-1" strike="noStrike">
              <a:solidFill>
                <a:srgbClr val="182f7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terminaison-ssl</a:t>
            </a:r>
            <a:endParaRPr b="0" lang="fr-FR" sz="3600" spc="-1" strike="noStrike">
              <a:solidFill>
                <a:srgbClr val="182f7c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5800" y="2130480"/>
            <a:ext cx="7773480" cy="22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2"/>
          <p:cNvSpPr txBox="1"/>
          <p:nvPr/>
        </p:nvSpPr>
        <p:spPr>
          <a:xfrm>
            <a:off x="457560" y="116640"/>
            <a:ext cx="8229240" cy="46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</a:rPr>
              <a:t>Notion de micro-conteneur (docker)</a:t>
            </a:r>
            <a:endParaRPr b="0" lang="fr-FR" sz="3600" spc="-1" strike="noStrike">
              <a:solidFill>
                <a:srgbClr val="182f7c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LibreOffice/5.4.7.2$Windows_X86_64 LibreOffice_project/c838ef25c16710f8838b1faec480ebba495259d0</Applicat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2021-06-01T18:41:54Z</dcterms:modified>
  <cp:revision>69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