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(caractéristiques)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360000" y="864000"/>
            <a:ext cx="816876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ok pour backend java/jee (springBoot)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mais pas simple d'intégrer autre chose (nodeJs, python, ...)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peu "infrastructure as code"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centralisée via serveur de config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(.yaml proche de .properties)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api-gateway par code java (grandement aidé par ....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et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ribbon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pour le load-balancing)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....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2448000" y="707040"/>
            <a:ext cx="1797120" cy="1735920"/>
          </a:xfrm>
          <a:prstGeom prst="rect">
            <a:avLst/>
          </a:prstGeom>
          <a:solidFill>
            <a:srgbClr val="ccff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 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NodeJs 10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JRE 8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Conteneur 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2448000" y="2443320"/>
            <a:ext cx="3742560" cy="1515240"/>
          </a:xfrm>
          <a:prstGeom prst="rect">
            <a:avLst/>
          </a:prstGeom>
          <a:ln w="0">
            <a:noFill/>
          </a:ln>
        </p:spPr>
      </p:pic>
      <p:sp>
        <p:nvSpPr>
          <p:cNvPr id="413" name="CustomShape 4"/>
          <p:cNvSpPr/>
          <p:nvPr/>
        </p:nvSpPr>
        <p:spPr>
          <a:xfrm>
            <a:off x="4446360" y="707040"/>
            <a:ext cx="1729800" cy="1735920"/>
          </a:xfrm>
          <a:prstGeom prst="rect">
            <a:avLst/>
          </a:prstGeom>
          <a:solidFill>
            <a:srgbClr val="ffcc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 B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ff"/>
                </a:solidFill>
                <a:latin typeface="Arial"/>
                <a:ea typeface="DejaVu Sans"/>
              </a:rPr>
              <a:t>NodeJs 7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1800" spc="-1" strike="noStrike">
                <a:solidFill>
                  <a:srgbClr val="0000ff"/>
                </a:solidFill>
                <a:latin typeface="Arial"/>
                <a:ea typeface="DejaVu Sans"/>
              </a:rPr>
              <a:t>JRE 7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Conteneur 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1800000" y="4104000"/>
            <a:ext cx="5705640" cy="23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Conteneur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environnement d'exécution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logicielle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complet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comportant :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micro o.s. (debian, centos ou …)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librairies / dépendances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logiciel de base (ex : mysql , node , …)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configuation logicielle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le code d'une application ou d'un service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423800" y="129600"/>
            <a:ext cx="53524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Utilisation de "</a:t>
            </a:r>
            <a:r>
              <a:rPr b="0" lang="fr-FR" sz="2160" spc="-1" strike="noStrike" u="sng">
                <a:solidFill>
                  <a:srgbClr val="0000cc"/>
                </a:solidFill>
                <a:uFillTx/>
                <a:latin typeface="Times New Roman"/>
                <a:ea typeface="DejaVu Sans"/>
              </a:rPr>
              <a:t>Docker</a:t>
            </a: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" (workflow)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44520" y="949320"/>
            <a:ext cx="2330640" cy="120744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Application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Développée (avec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Config.)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900080" y="4834080"/>
            <a:ext cx="5092920" cy="1458000"/>
          </a:xfrm>
          <a:prstGeom prst="rect">
            <a:avLst/>
          </a:prstGeom>
          <a:solidFill>
            <a:srgbClr val="ffff9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1900080" y="6293880"/>
            <a:ext cx="485316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registry 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(ex : dockerhub)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419" name="CustomShape 5"/>
          <p:cNvSpPr/>
          <p:nvPr/>
        </p:nvSpPr>
        <p:spPr>
          <a:xfrm>
            <a:off x="2417760" y="5049000"/>
            <a:ext cx="1466280" cy="1121400"/>
          </a:xfrm>
          <a:prstGeom prst="rect">
            <a:avLst/>
          </a:prstGeom>
          <a:solidFill>
            <a:srgbClr val="99ff66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base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(ex : node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 jre)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517680" y="2934720"/>
            <a:ext cx="1466280" cy="1121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[Ajouts ,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démarrage]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432000" y="2409480"/>
            <a:ext cx="178236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16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Dockerfile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2762640" y="3020400"/>
            <a:ext cx="1465920" cy="112140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avec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packagée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23" name="Line 9"/>
          <p:cNvSpPr/>
          <p:nvPr/>
        </p:nvSpPr>
        <p:spPr>
          <a:xfrm flipH="1" flipV="1">
            <a:off x="2230560" y="3524040"/>
            <a:ext cx="459000" cy="153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0"/>
          <p:cNvSpPr/>
          <p:nvPr/>
        </p:nvSpPr>
        <p:spPr>
          <a:xfrm>
            <a:off x="2158920" y="1985040"/>
            <a:ext cx="776520" cy="258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1"/>
          <p:cNvSpPr/>
          <p:nvPr/>
        </p:nvSpPr>
        <p:spPr>
          <a:xfrm>
            <a:off x="2935800" y="1899360"/>
            <a:ext cx="2243160" cy="601920"/>
          </a:xfrm>
          <a:prstGeom prst="ellipse">
            <a:avLst/>
          </a:prstGeom>
          <a:noFill/>
          <a:ln w="1260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16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docker build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426" name="Line 12"/>
          <p:cNvSpPr/>
          <p:nvPr/>
        </p:nvSpPr>
        <p:spPr>
          <a:xfrm flipV="1">
            <a:off x="1985400" y="2318040"/>
            <a:ext cx="950040" cy="63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3"/>
          <p:cNvSpPr/>
          <p:nvPr/>
        </p:nvSpPr>
        <p:spPr>
          <a:xfrm flipV="1">
            <a:off x="2244600" y="2403360"/>
            <a:ext cx="776520" cy="1149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14"/>
          <p:cNvSpPr/>
          <p:nvPr/>
        </p:nvSpPr>
        <p:spPr>
          <a:xfrm flipH="1">
            <a:off x="3527640" y="2502720"/>
            <a:ext cx="285840" cy="517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5"/>
          <p:cNvSpPr/>
          <p:nvPr/>
        </p:nvSpPr>
        <p:spPr>
          <a:xfrm>
            <a:off x="4576680" y="5007240"/>
            <a:ext cx="1725480" cy="112140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applicative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téléchargeable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30" name="Line 16"/>
          <p:cNvSpPr/>
          <p:nvPr/>
        </p:nvSpPr>
        <p:spPr>
          <a:xfrm>
            <a:off x="4230000" y="3625920"/>
            <a:ext cx="776880" cy="1381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7"/>
          <p:cNvSpPr/>
          <p:nvPr/>
        </p:nvSpPr>
        <p:spPr>
          <a:xfrm>
            <a:off x="6130080" y="1294200"/>
            <a:ext cx="2330640" cy="301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8"/>
          <p:cNvSpPr/>
          <p:nvPr/>
        </p:nvSpPr>
        <p:spPr>
          <a:xfrm>
            <a:off x="5871240" y="1122840"/>
            <a:ext cx="2330280" cy="301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9"/>
          <p:cNvSpPr/>
          <p:nvPr/>
        </p:nvSpPr>
        <p:spPr>
          <a:xfrm>
            <a:off x="5526360" y="949320"/>
            <a:ext cx="2330640" cy="30193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0"/>
          <p:cNvSpPr/>
          <p:nvPr/>
        </p:nvSpPr>
        <p:spPr>
          <a:xfrm>
            <a:off x="5871240" y="3279240"/>
            <a:ext cx="1725120" cy="4305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docker engine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5" name="Line 21"/>
          <p:cNvSpPr/>
          <p:nvPr/>
        </p:nvSpPr>
        <p:spPr>
          <a:xfrm flipV="1">
            <a:off x="5094360" y="3526200"/>
            <a:ext cx="691200" cy="1494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2"/>
          <p:cNvSpPr/>
          <p:nvPr/>
        </p:nvSpPr>
        <p:spPr>
          <a:xfrm>
            <a:off x="4317840" y="3452040"/>
            <a:ext cx="79452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push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7" name="CustomShape 23"/>
          <p:cNvSpPr/>
          <p:nvPr/>
        </p:nvSpPr>
        <p:spPr>
          <a:xfrm>
            <a:off x="1881000" y="4291560"/>
            <a:ext cx="79416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8" name="CustomShape 24"/>
          <p:cNvSpPr/>
          <p:nvPr/>
        </p:nvSpPr>
        <p:spPr>
          <a:xfrm>
            <a:off x="5439240" y="4316400"/>
            <a:ext cx="79416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9" name="CustomShape 25"/>
          <p:cNvSpPr/>
          <p:nvPr/>
        </p:nvSpPr>
        <p:spPr>
          <a:xfrm>
            <a:off x="5697720" y="1122840"/>
            <a:ext cx="2251080" cy="73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Postes d'exécution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(production / </a:t>
            </a:r>
            <a:r>
              <a:rPr b="1" i="1" lang="fr-FR" sz="1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ops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5871240" y="2331360"/>
            <a:ext cx="1730520" cy="940680"/>
          </a:xfrm>
          <a:prstGeom prst="rect">
            <a:avLst/>
          </a:prstGeom>
          <a:ln w="0">
            <a:noFill/>
          </a:ln>
        </p:spPr>
      </p:pic>
      <p:sp>
        <p:nvSpPr>
          <p:cNvPr id="441" name="CustomShape 26"/>
          <p:cNvSpPr/>
          <p:nvPr/>
        </p:nvSpPr>
        <p:spPr>
          <a:xfrm>
            <a:off x="5871240" y="1962000"/>
            <a:ext cx="163944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docker run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42" name="Line 27"/>
          <p:cNvSpPr/>
          <p:nvPr/>
        </p:nvSpPr>
        <p:spPr>
          <a:xfrm flipV="1">
            <a:off x="5094360" y="4044240"/>
            <a:ext cx="776880" cy="9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8"/>
          <p:cNvSpPr/>
          <p:nvPr/>
        </p:nvSpPr>
        <p:spPr>
          <a:xfrm flipV="1">
            <a:off x="5094360" y="4388760"/>
            <a:ext cx="1641240" cy="63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29"/>
          <p:cNvSpPr/>
          <p:nvPr/>
        </p:nvSpPr>
        <p:spPr>
          <a:xfrm flipH="1">
            <a:off x="157680" y="4316040"/>
            <a:ext cx="891000" cy="216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30"/>
          <p:cNvSpPr/>
          <p:nvPr/>
        </p:nvSpPr>
        <p:spPr>
          <a:xfrm>
            <a:off x="172800" y="603000"/>
            <a:ext cx="2160" cy="371124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1"/>
          <p:cNvSpPr/>
          <p:nvPr/>
        </p:nvSpPr>
        <p:spPr>
          <a:xfrm>
            <a:off x="137160" y="4316400"/>
            <a:ext cx="64008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20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dev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47" name="CustomShape 32"/>
          <p:cNvSpPr/>
          <p:nvPr/>
        </p:nvSpPr>
        <p:spPr>
          <a:xfrm>
            <a:off x="360" y="360"/>
            <a:ext cx="9142560" cy="68554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812240" y="1050840"/>
            <a:ext cx="414324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600" spc="-1" strike="noStrike" u="sng">
                <a:solidFill>
                  <a:srgbClr val="0000cc"/>
                </a:solidFill>
                <a:uFillTx/>
                <a:latin typeface="Times New Roman"/>
                <a:ea typeface="DejaVu Sans"/>
              </a:rPr>
              <a:t>Kubernetes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k8s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2160" spc="-1" strike="noStrike"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6735600" y="1080000"/>
            <a:ext cx="1974600" cy="1660680"/>
          </a:xfrm>
          <a:prstGeom prst="rect">
            <a:avLst/>
          </a:prstGeom>
          <a:ln w="0">
            <a:noFill/>
          </a:ln>
        </p:spPr>
      </p:pic>
      <p:sp>
        <p:nvSpPr>
          <p:cNvPr id="450" name="CustomShape 2"/>
          <p:cNvSpPr/>
          <p:nvPr/>
        </p:nvSpPr>
        <p:spPr>
          <a:xfrm>
            <a:off x="432000" y="2887560"/>
            <a:ext cx="8546760" cy="366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(k8s) est une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plate-forme logicielle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permettant d'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automatiser le déploiement, la montée en charge et la mise en œuvre de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conteneurs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d'application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sur des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clusters de serveurs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est très souvent utilisé avec des conteneurs "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mais il a été cependant conçu pour fonctionner avec d'autres sortes de conteneurs 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s'inscrit à fond dans la tendance architecturale </a:t>
            </a:r>
            <a:br/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DevOps , Cloud, micro-services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500400" y="2079360"/>
            <a:ext cx="528336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signifie "timonier" ou "pilote"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 langue grecque 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360" y="360"/>
            <a:ext cx="9142560" cy="68554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5"/>
          <p:cNvSpPr/>
          <p:nvPr/>
        </p:nvSpPr>
        <p:spPr>
          <a:xfrm>
            <a:off x="504000" y="28800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504000" y="794880"/>
            <a:ext cx="8227800" cy="582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+ istio (sidecar) (plus récent encore)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576000" y="608760"/>
            <a:ext cx="7990920" cy="59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990960" y="1292040"/>
            <a:ext cx="2305800" cy="4303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5720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601320" y="1532520"/>
            <a:ext cx="1918440" cy="1051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513800" y="6093360"/>
            <a:ext cx="589608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140000" y="1551960"/>
            <a:ext cx="1931040" cy="1436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149720" y="3861000"/>
            <a:ext cx="1931040" cy="1436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1331640" y="2565000"/>
            <a:ext cx="1931040" cy="2230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6871680" y="1893960"/>
            <a:ext cx="556560" cy="4924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7480080" y="2142000"/>
            <a:ext cx="7207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4385160" y="4300920"/>
            <a:ext cx="1580760" cy="91116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>
            <a:off x="4356000" y="2004840"/>
            <a:ext cx="1580760" cy="7729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15"/>
          <p:cNvSpPr/>
          <p:nvPr/>
        </p:nvSpPr>
        <p:spPr>
          <a:xfrm>
            <a:off x="1547640" y="3204720"/>
            <a:ext cx="1189800" cy="91116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16"/>
          <p:cNvSpPr/>
          <p:nvPr/>
        </p:nvSpPr>
        <p:spPr>
          <a:xfrm>
            <a:off x="2066760" y="3985560"/>
            <a:ext cx="1344600" cy="624960"/>
          </a:xfrm>
          <a:prstGeom prst="ellipse">
            <a:avLst/>
          </a:prstGeom>
          <a:gradFill rotWithShape="0"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>
            <a:solidFill>
              <a:srgbClr val="46aac4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17"/>
          <p:cNvSpPr/>
          <p:nvPr/>
        </p:nvSpPr>
        <p:spPr>
          <a:xfrm>
            <a:off x="351360" y="1154880"/>
            <a:ext cx="1189800" cy="91116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426600" y="1268640"/>
            <a:ext cx="1189800" cy="91116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8" name="CustomShape 19"/>
          <p:cNvSpPr/>
          <p:nvPr/>
        </p:nvSpPr>
        <p:spPr>
          <a:xfrm>
            <a:off x="498600" y="1412640"/>
            <a:ext cx="1189800" cy="91116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9" name="CustomShape 20"/>
          <p:cNvSpPr/>
          <p:nvPr/>
        </p:nvSpPr>
        <p:spPr>
          <a:xfrm>
            <a:off x="318600" y="338760"/>
            <a:ext cx="356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0" name="CustomShape 21"/>
          <p:cNvSpPr/>
          <p:nvPr/>
        </p:nvSpPr>
        <p:spPr>
          <a:xfrm>
            <a:off x="318600" y="737280"/>
            <a:ext cx="356760" cy="39924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1" name="CustomShape 22"/>
          <p:cNvSpPr/>
          <p:nvPr/>
        </p:nvSpPr>
        <p:spPr>
          <a:xfrm>
            <a:off x="470880" y="491040"/>
            <a:ext cx="356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2" name="CustomShape 23"/>
          <p:cNvSpPr/>
          <p:nvPr/>
        </p:nvSpPr>
        <p:spPr>
          <a:xfrm>
            <a:off x="470880" y="889560"/>
            <a:ext cx="356760" cy="39924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3" name="CustomShape 24"/>
          <p:cNvSpPr/>
          <p:nvPr/>
        </p:nvSpPr>
        <p:spPr>
          <a:xfrm>
            <a:off x="623520" y="643320"/>
            <a:ext cx="356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4" name="CustomShape 25"/>
          <p:cNvSpPr/>
          <p:nvPr/>
        </p:nvSpPr>
        <p:spPr>
          <a:xfrm>
            <a:off x="623520" y="1041840"/>
            <a:ext cx="356760" cy="39924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5" name="CustomShape 26"/>
          <p:cNvSpPr/>
          <p:nvPr/>
        </p:nvSpPr>
        <p:spPr>
          <a:xfrm>
            <a:off x="4717800" y="3223080"/>
            <a:ext cx="33660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CustomShape 27"/>
          <p:cNvSpPr/>
          <p:nvPr/>
        </p:nvSpPr>
        <p:spPr>
          <a:xfrm>
            <a:off x="913320" y="2781000"/>
            <a:ext cx="216360" cy="2373120"/>
          </a:xfrm>
          <a:prstGeom prst="rect">
            <a:avLst/>
          </a:prstGeom>
          <a:gradFill rotWithShape="0"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>
            <a:solidFill>
              <a:srgbClr val="7d5fa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7" name="CustomShape 28"/>
          <p:cNvSpPr/>
          <p:nvPr/>
        </p:nvSpPr>
        <p:spPr>
          <a:xfrm>
            <a:off x="3564000" y="2715120"/>
            <a:ext cx="216360" cy="2445120"/>
          </a:xfrm>
          <a:prstGeom prst="rect">
            <a:avLst/>
          </a:prstGeom>
          <a:gradFill rotWithShape="0"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>
            <a:solidFill>
              <a:srgbClr val="7d5fa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8" name="CustomShape 29"/>
          <p:cNvSpPr/>
          <p:nvPr/>
        </p:nvSpPr>
        <p:spPr>
          <a:xfrm>
            <a:off x="628560" y="5229360"/>
            <a:ext cx="793800" cy="3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79" name="CustomShape 30"/>
          <p:cNvSpPr/>
          <p:nvPr/>
        </p:nvSpPr>
        <p:spPr>
          <a:xfrm>
            <a:off x="3193920" y="5250600"/>
            <a:ext cx="793800" cy="3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0" name="CustomShape 31"/>
          <p:cNvSpPr/>
          <p:nvPr/>
        </p:nvSpPr>
        <p:spPr>
          <a:xfrm flipV="1">
            <a:off x="498600" y="3547800"/>
            <a:ext cx="104580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2"/>
          <p:cNvSpPr/>
          <p:nvPr/>
        </p:nvSpPr>
        <p:spPr>
          <a:xfrm flipV="1">
            <a:off x="510120" y="3680280"/>
            <a:ext cx="104580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3"/>
          <p:cNvSpPr/>
          <p:nvPr/>
        </p:nvSpPr>
        <p:spPr>
          <a:xfrm flipV="1">
            <a:off x="538200" y="3818880"/>
            <a:ext cx="104580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7"/>
          <p:cNvSpPr/>
          <p:nvPr/>
        </p:nvSpPr>
        <p:spPr>
          <a:xfrm flipV="1">
            <a:off x="3265920" y="-856440"/>
            <a:ext cx="144684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8"/>
          <p:cNvSpPr/>
          <p:nvPr/>
        </p:nvSpPr>
        <p:spPr>
          <a:xfrm>
            <a:off x="3414600" y="4299480"/>
            <a:ext cx="731880" cy="27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9"/>
          <p:cNvSpPr/>
          <p:nvPr/>
        </p:nvSpPr>
        <p:spPr>
          <a:xfrm>
            <a:off x="190080" y="4236120"/>
            <a:ext cx="731880" cy="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0"/>
          <p:cNvSpPr/>
          <p:nvPr/>
        </p:nvSpPr>
        <p:spPr>
          <a:xfrm>
            <a:off x="202680" y="4377960"/>
            <a:ext cx="731880" cy="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1"/>
          <p:cNvSpPr/>
          <p:nvPr/>
        </p:nvSpPr>
        <p:spPr>
          <a:xfrm>
            <a:off x="202320" y="4613400"/>
            <a:ext cx="731880" cy="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2"/>
          <p:cNvSpPr/>
          <p:nvPr/>
        </p:nvSpPr>
        <p:spPr>
          <a:xfrm>
            <a:off x="2740680" y="2316960"/>
            <a:ext cx="84060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3"/>
          <p:cNvSpPr/>
          <p:nvPr/>
        </p:nvSpPr>
        <p:spPr>
          <a:xfrm flipV="1">
            <a:off x="5891760" y="1603440"/>
            <a:ext cx="976680" cy="8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4"/>
          <p:cNvSpPr/>
          <p:nvPr/>
        </p:nvSpPr>
        <p:spPr>
          <a:xfrm flipV="1">
            <a:off x="5969160" y="-819360"/>
            <a:ext cx="85140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5"/>
          <p:cNvSpPr/>
          <p:nvPr/>
        </p:nvSpPr>
        <p:spPr>
          <a:xfrm>
            <a:off x="6626880" y="4377960"/>
            <a:ext cx="1910880" cy="121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46"/>
          <p:cNvSpPr/>
          <p:nvPr/>
        </p:nvSpPr>
        <p:spPr>
          <a:xfrm>
            <a:off x="6711840" y="4797000"/>
            <a:ext cx="1601280" cy="644760"/>
          </a:xfrm>
          <a:prstGeom prst="rect">
            <a:avLst/>
          </a:prstGeom>
          <a:gradFill rotWithShape="0"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>
            <a:solidFill>
              <a:srgbClr val="f5924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" name="CustomShape 47"/>
          <p:cNvSpPr/>
          <p:nvPr/>
        </p:nvSpPr>
        <p:spPr>
          <a:xfrm>
            <a:off x="5969160" y="4581000"/>
            <a:ext cx="85140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8"/>
          <p:cNvSpPr/>
          <p:nvPr/>
        </p:nvSpPr>
        <p:spPr>
          <a:xfrm>
            <a:off x="4166280" y="955080"/>
            <a:ext cx="19641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49"/>
          <p:cNvSpPr/>
          <p:nvPr/>
        </p:nvSpPr>
        <p:spPr>
          <a:xfrm>
            <a:off x="1605600" y="4885560"/>
            <a:ext cx="1558800" cy="81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788760" y="288000"/>
            <a:ext cx="767052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du clustering "java/EE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88000" y="1148040"/>
            <a:ext cx="8526240" cy="51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limité à java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spécifique à une marque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et un modèle de serveur (ex : IBM WebSphere AS 7)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souvent très différente selon type et/ou version</a:t>
            </a:r>
            <a:br/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des serveurs (ex : JBoss AS 4.x , JBoss EAP 7 , ...)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paramétrages des extensions et de la sécurité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quelquefois complexes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Mêmes types de limitations dans des mondes concurrents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(Microsoft .net , python, ...)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411480" y="11448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9000"/>
          </a:bodyPr>
          <a:p>
            <a:pPr algn="ctr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Notion de </a:t>
            </a:r>
            <a:r>
              <a:rPr b="1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reverse-proxy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95640" y="206280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395640" y="249480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754200" y="210132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754200" y="253368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8" name="CustomShape 7"/>
          <p:cNvSpPr/>
          <p:nvPr/>
        </p:nvSpPr>
        <p:spPr>
          <a:xfrm>
            <a:off x="547920" y="221544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9" name="CustomShape 8"/>
          <p:cNvSpPr/>
          <p:nvPr/>
        </p:nvSpPr>
        <p:spPr>
          <a:xfrm>
            <a:off x="547920" y="264744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9"/>
          <p:cNvSpPr/>
          <p:nvPr/>
        </p:nvSpPr>
        <p:spPr>
          <a:xfrm>
            <a:off x="216000" y="3024000"/>
            <a:ext cx="13651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0"/>
          <p:cNvSpPr/>
          <p:nvPr/>
        </p:nvSpPr>
        <p:spPr>
          <a:xfrm>
            <a:off x="432000" y="3168000"/>
            <a:ext cx="13273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1"/>
          <p:cNvSpPr/>
          <p:nvPr/>
        </p:nvSpPr>
        <p:spPr>
          <a:xfrm>
            <a:off x="648000" y="3384000"/>
            <a:ext cx="12931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2"/>
          <p:cNvSpPr/>
          <p:nvPr/>
        </p:nvSpPr>
        <p:spPr>
          <a:xfrm>
            <a:off x="3168000" y="1512000"/>
            <a:ext cx="2517480" cy="4101480"/>
          </a:xfrm>
          <a:prstGeom prst="rect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"/>
          <p:cNvSpPr/>
          <p:nvPr/>
        </p:nvSpPr>
        <p:spPr>
          <a:xfrm>
            <a:off x="6912000" y="180000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6912000" y="381600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8548920" y="2232000"/>
            <a:ext cx="376200" cy="581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16"/>
          <p:cNvSpPr/>
          <p:nvPr/>
        </p:nvSpPr>
        <p:spPr>
          <a:xfrm>
            <a:off x="8568000" y="4032000"/>
            <a:ext cx="376200" cy="581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8" name="CustomShape 17"/>
          <p:cNvSpPr/>
          <p:nvPr/>
        </p:nvSpPr>
        <p:spPr>
          <a:xfrm>
            <a:off x="3384000" y="3600000"/>
            <a:ext cx="2013120" cy="172512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reverse_proxy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18"/>
          <p:cNvSpPr/>
          <p:nvPr/>
        </p:nvSpPr>
        <p:spPr>
          <a:xfrm>
            <a:off x="3384000" y="1656000"/>
            <a:ext cx="1941120" cy="158112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CustomShape 19"/>
          <p:cNvSpPr/>
          <p:nvPr/>
        </p:nvSpPr>
        <p:spPr>
          <a:xfrm>
            <a:off x="3195720" y="936000"/>
            <a:ext cx="16977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HTTP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6"/>
          <p:cNvSpPr/>
          <p:nvPr/>
        </p:nvSpPr>
        <p:spPr>
          <a:xfrm>
            <a:off x="1537560" y="2772000"/>
            <a:ext cx="404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27"/>
          <p:cNvSpPr/>
          <p:nvPr/>
        </p:nvSpPr>
        <p:spPr>
          <a:xfrm>
            <a:off x="817560" y="36720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28"/>
          <p:cNvSpPr/>
          <p:nvPr/>
        </p:nvSpPr>
        <p:spPr>
          <a:xfrm>
            <a:off x="2391840" y="3864240"/>
            <a:ext cx="406080" cy="3092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29"/>
          <p:cNvSpPr/>
          <p:nvPr/>
        </p:nvSpPr>
        <p:spPr>
          <a:xfrm>
            <a:off x="5976000" y="360000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30"/>
          <p:cNvSpPr/>
          <p:nvPr/>
        </p:nvSpPr>
        <p:spPr>
          <a:xfrm>
            <a:off x="7992000" y="42480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CustomShape 31"/>
          <p:cNvSpPr/>
          <p:nvPr/>
        </p:nvSpPr>
        <p:spPr>
          <a:xfrm>
            <a:off x="6001560" y="446436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CustomShape 32"/>
          <p:cNvSpPr/>
          <p:nvPr/>
        </p:nvSpPr>
        <p:spPr>
          <a:xfrm>
            <a:off x="1152000" y="417600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" name="CustomShape 33"/>
          <p:cNvSpPr/>
          <p:nvPr/>
        </p:nvSpPr>
        <p:spPr>
          <a:xfrm>
            <a:off x="2304000" y="450000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5" name="CustomShape 34"/>
          <p:cNvSpPr/>
          <p:nvPr/>
        </p:nvSpPr>
        <p:spPr>
          <a:xfrm>
            <a:off x="1296000" y="2497680"/>
            <a:ext cx="1871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6" name="CustomShape 35"/>
          <p:cNvSpPr/>
          <p:nvPr/>
        </p:nvSpPr>
        <p:spPr>
          <a:xfrm>
            <a:off x="2340000" y="3240000"/>
            <a:ext cx="89784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36"/>
          <p:cNvSpPr/>
          <p:nvPr/>
        </p:nvSpPr>
        <p:spPr>
          <a:xfrm>
            <a:off x="5832720" y="4829760"/>
            <a:ext cx="122112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WS REST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37"/>
          <p:cNvSpPr/>
          <p:nvPr/>
        </p:nvSpPr>
        <p:spPr>
          <a:xfrm>
            <a:off x="89280" y="4501800"/>
            <a:ext cx="2250000" cy="12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récupération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JSON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 affichage via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 DOM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38"/>
          <p:cNvSpPr/>
          <p:nvPr/>
        </p:nvSpPr>
        <p:spPr>
          <a:xfrm>
            <a:off x="144000" y="1224000"/>
            <a:ext cx="1902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0" name="CustomShape 39"/>
          <p:cNvSpPr/>
          <p:nvPr/>
        </p:nvSpPr>
        <p:spPr>
          <a:xfrm>
            <a:off x="864000" y="5904000"/>
            <a:ext cx="818892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URL étape 1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http://www.xyz.com/zz/index.html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3 : http://www.xyz.com/zz/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0" i="1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(pas besoin CORS)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4 :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http://serveurB:8282/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(redirection reverse-proxy)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984720" y="158328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6841440" y="144144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685800" y="1842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88320" y="1842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398160" y="177480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398160" y="220680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756720" y="181332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756720" y="224568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550440" y="192744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1" name="CustomShape 11"/>
          <p:cNvSpPr/>
          <p:nvPr/>
        </p:nvSpPr>
        <p:spPr>
          <a:xfrm>
            <a:off x="550440" y="235944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2" name="CustomShape 12"/>
          <p:cNvSpPr/>
          <p:nvPr/>
        </p:nvSpPr>
        <p:spPr>
          <a:xfrm>
            <a:off x="218520" y="2736000"/>
            <a:ext cx="13651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3"/>
          <p:cNvSpPr/>
          <p:nvPr/>
        </p:nvSpPr>
        <p:spPr>
          <a:xfrm>
            <a:off x="434520" y="2880000"/>
            <a:ext cx="13273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4"/>
          <p:cNvSpPr/>
          <p:nvPr/>
        </p:nvSpPr>
        <p:spPr>
          <a:xfrm>
            <a:off x="650520" y="3096000"/>
            <a:ext cx="12931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5"/>
          <p:cNvSpPr/>
          <p:nvPr/>
        </p:nvSpPr>
        <p:spPr>
          <a:xfrm>
            <a:off x="3170520" y="2160000"/>
            <a:ext cx="2517480" cy="2517840"/>
          </a:xfrm>
          <a:prstGeom prst="rect">
            <a:avLst/>
          </a:prstGeom>
          <a:solidFill>
            <a:srgbClr val="fdc57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>
            <a:off x="3198240" y="1152000"/>
            <a:ext cx="2487600" cy="8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api-gateway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(ex : Kong , ...)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7" name="Line 17"/>
          <p:cNvSpPr/>
          <p:nvPr/>
        </p:nvSpPr>
        <p:spPr>
          <a:xfrm flipV="1">
            <a:off x="1080000" y="3528000"/>
            <a:ext cx="2520000" cy="1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>
            <a:off x="146520" y="936000"/>
            <a:ext cx="1902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9" name="CustomShape 19"/>
          <p:cNvSpPr/>
          <p:nvPr/>
        </p:nvSpPr>
        <p:spPr>
          <a:xfrm>
            <a:off x="720000" y="1842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0"/>
          <p:cNvSpPr/>
          <p:nvPr/>
        </p:nvSpPr>
        <p:spPr>
          <a:xfrm>
            <a:off x="6696720" y="122400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1" name="CustomShape 21"/>
          <p:cNvSpPr/>
          <p:nvPr/>
        </p:nvSpPr>
        <p:spPr>
          <a:xfrm>
            <a:off x="7128720" y="367272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"/>
          <p:cNvSpPr/>
          <p:nvPr/>
        </p:nvSpPr>
        <p:spPr>
          <a:xfrm>
            <a:off x="6985440" y="353088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3"/>
          <p:cNvSpPr/>
          <p:nvPr/>
        </p:nvSpPr>
        <p:spPr>
          <a:xfrm>
            <a:off x="6843960" y="3386880"/>
            <a:ext cx="1437120" cy="114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4" name="CustomShape 24"/>
          <p:cNvSpPr/>
          <p:nvPr/>
        </p:nvSpPr>
        <p:spPr>
          <a:xfrm>
            <a:off x="2088000" y="2808000"/>
            <a:ext cx="10818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5" name="Line 25"/>
          <p:cNvSpPr/>
          <p:nvPr/>
        </p:nvSpPr>
        <p:spPr>
          <a:xfrm flipV="1">
            <a:off x="4752000" y="1656000"/>
            <a:ext cx="2016000" cy="1152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6"/>
          <p:cNvSpPr/>
          <p:nvPr/>
        </p:nvSpPr>
        <p:spPr>
          <a:xfrm flipV="1">
            <a:off x="4824000" y="2448000"/>
            <a:ext cx="2017440" cy="36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7"/>
          <p:cNvSpPr/>
          <p:nvPr/>
        </p:nvSpPr>
        <p:spPr>
          <a:xfrm flipV="1">
            <a:off x="4824000" y="2664000"/>
            <a:ext cx="2160720" cy="14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8"/>
          <p:cNvSpPr/>
          <p:nvPr/>
        </p:nvSpPr>
        <p:spPr>
          <a:xfrm>
            <a:off x="5040000" y="3888000"/>
            <a:ext cx="1872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9"/>
          <p:cNvSpPr/>
          <p:nvPr/>
        </p:nvSpPr>
        <p:spPr>
          <a:xfrm>
            <a:off x="5040000" y="3888000"/>
            <a:ext cx="2016000" cy="72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30"/>
          <p:cNvSpPr/>
          <p:nvPr/>
        </p:nvSpPr>
        <p:spPr>
          <a:xfrm>
            <a:off x="5040000" y="3888000"/>
            <a:ext cx="2088720" cy="93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1"/>
          <p:cNvSpPr/>
          <p:nvPr/>
        </p:nvSpPr>
        <p:spPr>
          <a:xfrm>
            <a:off x="5904000" y="2173680"/>
            <a:ext cx="755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2" name="CustomShape 32"/>
          <p:cNvSpPr/>
          <p:nvPr/>
        </p:nvSpPr>
        <p:spPr>
          <a:xfrm>
            <a:off x="6062400" y="3901680"/>
            <a:ext cx="5968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3" name="CustomShape 33"/>
          <p:cNvSpPr/>
          <p:nvPr/>
        </p:nvSpPr>
        <p:spPr>
          <a:xfrm>
            <a:off x="3240000" y="5256000"/>
            <a:ext cx="2661840" cy="86184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d'authentification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oauth2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CustomShape 34"/>
          <p:cNvSpPr/>
          <p:nvPr/>
        </p:nvSpPr>
        <p:spPr>
          <a:xfrm>
            <a:off x="3672000" y="2880000"/>
            <a:ext cx="1437840" cy="15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dd58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5"/>
          <p:cNvSpPr/>
          <p:nvPr/>
        </p:nvSpPr>
        <p:spPr>
          <a:xfrm>
            <a:off x="4752000" y="4536000"/>
            <a:ext cx="64800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36"/>
          <p:cNvSpPr/>
          <p:nvPr/>
        </p:nvSpPr>
        <p:spPr>
          <a:xfrm flipV="1">
            <a:off x="1800000" y="3816000"/>
            <a:ext cx="2448000" cy="86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7"/>
          <p:cNvSpPr/>
          <p:nvPr/>
        </p:nvSpPr>
        <p:spPr>
          <a:xfrm>
            <a:off x="288000" y="4320000"/>
            <a:ext cx="2717280" cy="23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valeurs ajoutées :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sécurité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(ssl,oauth2,...)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load-balancing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api-key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(si nécessaire)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monitoring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reverse-proxy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04880" y="16840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serveur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oauth2/oidc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 - v1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07400" y="16840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417240" y="176904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2" name="CustomShape 5"/>
          <p:cNvSpPr/>
          <p:nvPr/>
        </p:nvSpPr>
        <p:spPr>
          <a:xfrm>
            <a:off x="417240" y="204840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775800" y="173016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4" name="CustomShape 7"/>
          <p:cNvSpPr/>
          <p:nvPr/>
        </p:nvSpPr>
        <p:spPr>
          <a:xfrm>
            <a:off x="775800" y="208728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CustomShape 8"/>
          <p:cNvSpPr/>
          <p:nvPr/>
        </p:nvSpPr>
        <p:spPr>
          <a:xfrm>
            <a:off x="569520" y="176904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6" name="CustomShape 9"/>
          <p:cNvSpPr/>
          <p:nvPr/>
        </p:nvSpPr>
        <p:spPr>
          <a:xfrm>
            <a:off x="569520" y="220104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7" name="CustomShape 10"/>
          <p:cNvSpPr/>
          <p:nvPr/>
        </p:nvSpPr>
        <p:spPr>
          <a:xfrm>
            <a:off x="237600" y="2577600"/>
            <a:ext cx="90576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1"/>
          <p:cNvSpPr/>
          <p:nvPr/>
        </p:nvSpPr>
        <p:spPr>
          <a:xfrm>
            <a:off x="453600" y="2721600"/>
            <a:ext cx="84024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2"/>
          <p:cNvSpPr/>
          <p:nvPr/>
        </p:nvSpPr>
        <p:spPr>
          <a:xfrm>
            <a:off x="1980000" y="937800"/>
            <a:ext cx="1636920" cy="4101480"/>
          </a:xfrm>
          <a:prstGeom prst="rect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éventuel intermédiaire qui va bien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(reverse-proxy , 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, ...)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90" name="CustomShape 13"/>
          <p:cNvSpPr/>
          <p:nvPr/>
        </p:nvSpPr>
        <p:spPr>
          <a:xfrm>
            <a:off x="5779080" y="994320"/>
            <a:ext cx="2085840" cy="1437120"/>
          </a:xfrm>
          <a:prstGeom prst="rect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hydra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amazon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cognito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keycloak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5995080" y="3937680"/>
            <a:ext cx="1725840" cy="129384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2" name="CustomShape 15"/>
          <p:cNvSpPr/>
          <p:nvPr/>
        </p:nvSpPr>
        <p:spPr>
          <a:xfrm>
            <a:off x="8424720" y="1684080"/>
            <a:ext cx="376200" cy="581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CustomShape 16"/>
          <p:cNvSpPr/>
          <p:nvPr/>
        </p:nvSpPr>
        <p:spPr>
          <a:xfrm>
            <a:off x="8208720" y="4505760"/>
            <a:ext cx="376200" cy="581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Line 17"/>
          <p:cNvSpPr/>
          <p:nvPr/>
        </p:nvSpPr>
        <p:spPr>
          <a:xfrm flipH="1">
            <a:off x="1145520" y="316800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8"/>
          <p:cNvSpPr/>
          <p:nvPr/>
        </p:nvSpPr>
        <p:spPr>
          <a:xfrm flipV="1">
            <a:off x="3168000" y="1857600"/>
            <a:ext cx="2520000" cy="129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9"/>
          <p:cNvSpPr/>
          <p:nvPr/>
        </p:nvSpPr>
        <p:spPr>
          <a:xfrm flipH="1">
            <a:off x="3240000" y="2016000"/>
            <a:ext cx="2376000" cy="122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20"/>
          <p:cNvSpPr/>
          <p:nvPr/>
        </p:nvSpPr>
        <p:spPr>
          <a:xfrm>
            <a:off x="1152000" y="302400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1"/>
          <p:cNvSpPr/>
          <p:nvPr/>
        </p:nvSpPr>
        <p:spPr>
          <a:xfrm>
            <a:off x="3979080" y="1857600"/>
            <a:ext cx="404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9" name="CustomShape 22"/>
          <p:cNvSpPr/>
          <p:nvPr/>
        </p:nvSpPr>
        <p:spPr>
          <a:xfrm>
            <a:off x="7939080" y="178596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CustomShape 23"/>
          <p:cNvSpPr/>
          <p:nvPr/>
        </p:nvSpPr>
        <p:spPr>
          <a:xfrm>
            <a:off x="4273560" y="27360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1" name="CustomShape 24"/>
          <p:cNvSpPr/>
          <p:nvPr/>
        </p:nvSpPr>
        <p:spPr>
          <a:xfrm>
            <a:off x="1368000" y="362916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2" name="CustomShape 25"/>
          <p:cNvSpPr/>
          <p:nvPr/>
        </p:nvSpPr>
        <p:spPr>
          <a:xfrm>
            <a:off x="5870880" y="544608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3" name="CustomShape 26"/>
          <p:cNvSpPr/>
          <p:nvPr/>
        </p:nvSpPr>
        <p:spPr>
          <a:xfrm>
            <a:off x="5472000" y="391680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4" name="CustomShape 27"/>
          <p:cNvSpPr/>
          <p:nvPr/>
        </p:nvSpPr>
        <p:spPr>
          <a:xfrm>
            <a:off x="1800000" y="362916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5" name="CustomShape 28"/>
          <p:cNvSpPr/>
          <p:nvPr/>
        </p:nvSpPr>
        <p:spPr>
          <a:xfrm>
            <a:off x="2971080" y="5287320"/>
            <a:ext cx="1713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ok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6" name="CustomShape 29"/>
          <p:cNvSpPr/>
          <p:nvPr/>
        </p:nvSpPr>
        <p:spPr>
          <a:xfrm>
            <a:off x="77040" y="795960"/>
            <a:ext cx="1902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30"/>
          <p:cNvSpPr/>
          <p:nvPr/>
        </p:nvSpPr>
        <p:spPr>
          <a:xfrm>
            <a:off x="7916040" y="1008000"/>
            <a:ext cx="115380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08" name="CustomShape 31"/>
          <p:cNvSpPr/>
          <p:nvPr/>
        </p:nvSpPr>
        <p:spPr>
          <a:xfrm>
            <a:off x="7863120" y="3847320"/>
            <a:ext cx="115380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09" name="CustomShape 32"/>
          <p:cNvSpPr/>
          <p:nvPr/>
        </p:nvSpPr>
        <p:spPr>
          <a:xfrm>
            <a:off x="3763080" y="1255320"/>
            <a:ext cx="208188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(username,pwd,...)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0" name="CustomShape 33"/>
          <p:cNvSpPr/>
          <p:nvPr/>
        </p:nvSpPr>
        <p:spPr>
          <a:xfrm>
            <a:off x="4613040" y="2669760"/>
            <a:ext cx="143280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J.W .Token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1" name="CustomShape 34"/>
          <p:cNvSpPr/>
          <p:nvPr/>
        </p:nvSpPr>
        <p:spPr>
          <a:xfrm>
            <a:off x="3672000" y="2245680"/>
            <a:ext cx="827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Line 35"/>
          <p:cNvSpPr/>
          <p:nvPr/>
        </p:nvSpPr>
        <p:spPr>
          <a:xfrm flipH="1">
            <a:off x="3456000" y="3600000"/>
            <a:ext cx="352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36"/>
          <p:cNvSpPr/>
          <p:nvPr/>
        </p:nvSpPr>
        <p:spPr>
          <a:xfrm>
            <a:off x="3259080" y="3772800"/>
            <a:ext cx="2664000" cy="676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7"/>
          <p:cNvSpPr/>
          <p:nvPr/>
        </p:nvSpPr>
        <p:spPr>
          <a:xfrm>
            <a:off x="334080" y="3965760"/>
            <a:ext cx="18900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appels vers api</a:t>
            </a:r>
            <a:br/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avec "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bearer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token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 format 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JWT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dans http header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5" name="Line 38"/>
          <p:cNvSpPr/>
          <p:nvPr/>
        </p:nvSpPr>
        <p:spPr>
          <a:xfrm flipH="1" flipV="1">
            <a:off x="3907080" y="5097600"/>
            <a:ext cx="1348920" cy="302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9"/>
          <p:cNvSpPr/>
          <p:nvPr/>
        </p:nvSpPr>
        <p:spPr>
          <a:xfrm>
            <a:off x="3572640" y="50976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7" name="CustomShape 40"/>
          <p:cNvSpPr/>
          <p:nvPr/>
        </p:nvSpPr>
        <p:spPr>
          <a:xfrm>
            <a:off x="3566520" y="4117680"/>
            <a:ext cx="139932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jeton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JWT valide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8" name="CustomShape 41"/>
          <p:cNvSpPr/>
          <p:nvPr/>
        </p:nvSpPr>
        <p:spPr>
          <a:xfrm>
            <a:off x="6302880" y="5373720"/>
            <a:ext cx="247680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suffisants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9" name="CustomShape 42"/>
          <p:cNvSpPr/>
          <p:nvPr/>
        </p:nvSpPr>
        <p:spPr>
          <a:xfrm>
            <a:off x="7795080" y="45936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0" name="CustomShape 43"/>
          <p:cNvSpPr/>
          <p:nvPr/>
        </p:nvSpPr>
        <p:spPr>
          <a:xfrm>
            <a:off x="576000" y="32400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1" name="CustomShape 44"/>
          <p:cNvSpPr/>
          <p:nvPr/>
        </p:nvSpPr>
        <p:spPr>
          <a:xfrm>
            <a:off x="288000" y="6120000"/>
            <a:ext cx="779688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Beaucoup de variantes possibles 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(ex : étape 6 effectuée par api-gateway ou bien par serveur de ressources 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22" name="Line 45"/>
          <p:cNvSpPr/>
          <p:nvPr/>
        </p:nvSpPr>
        <p:spPr>
          <a:xfrm>
            <a:off x="1145520" y="3512880"/>
            <a:ext cx="1302480" cy="1512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6"/>
          <p:cNvSpPr/>
          <p:nvPr/>
        </p:nvSpPr>
        <p:spPr>
          <a:xfrm>
            <a:off x="3121560" y="40320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4" name="Line 47"/>
          <p:cNvSpPr/>
          <p:nvPr/>
        </p:nvSpPr>
        <p:spPr>
          <a:xfrm flipV="1">
            <a:off x="6984000" y="2304000"/>
            <a:ext cx="360" cy="129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8"/>
          <p:cNvSpPr/>
          <p:nvPr/>
        </p:nvSpPr>
        <p:spPr>
          <a:xfrm>
            <a:off x="1368000" y="3181680"/>
            <a:ext cx="791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6" name="CustomShape 49"/>
          <p:cNvSpPr/>
          <p:nvPr/>
        </p:nvSpPr>
        <p:spPr>
          <a:xfrm>
            <a:off x="2448000" y="475200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_0"/>
          <p:cNvSpPr/>
          <p:nvPr/>
        </p:nvSpPr>
        <p:spPr>
          <a:xfrm>
            <a:off x="704880" y="16840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_1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service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 - v2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29" name="CustomShape 3_1"/>
          <p:cNvSpPr/>
          <p:nvPr/>
        </p:nvSpPr>
        <p:spPr>
          <a:xfrm>
            <a:off x="707400" y="16840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_1"/>
          <p:cNvSpPr/>
          <p:nvPr/>
        </p:nvSpPr>
        <p:spPr>
          <a:xfrm>
            <a:off x="417240" y="143496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1" name="CustomShape 5_1"/>
          <p:cNvSpPr/>
          <p:nvPr/>
        </p:nvSpPr>
        <p:spPr>
          <a:xfrm>
            <a:off x="417240" y="171432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2" name="CustomShape 6_1"/>
          <p:cNvSpPr/>
          <p:nvPr/>
        </p:nvSpPr>
        <p:spPr>
          <a:xfrm>
            <a:off x="775800" y="139608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3" name="CustomShape 7_1"/>
          <p:cNvSpPr/>
          <p:nvPr/>
        </p:nvSpPr>
        <p:spPr>
          <a:xfrm>
            <a:off x="775800" y="175320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4" name="CustomShape 8_1"/>
          <p:cNvSpPr/>
          <p:nvPr/>
        </p:nvSpPr>
        <p:spPr>
          <a:xfrm>
            <a:off x="569520" y="143496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5" name="CustomShape 9_1"/>
          <p:cNvSpPr/>
          <p:nvPr/>
        </p:nvSpPr>
        <p:spPr>
          <a:xfrm>
            <a:off x="569520" y="186696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6" name="CustomShape 10_1"/>
          <p:cNvSpPr/>
          <p:nvPr/>
        </p:nvSpPr>
        <p:spPr>
          <a:xfrm>
            <a:off x="237600" y="2243520"/>
            <a:ext cx="90576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1_1"/>
          <p:cNvSpPr/>
          <p:nvPr/>
        </p:nvSpPr>
        <p:spPr>
          <a:xfrm>
            <a:off x="453600" y="2387520"/>
            <a:ext cx="84024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2_1"/>
          <p:cNvSpPr/>
          <p:nvPr/>
        </p:nvSpPr>
        <p:spPr>
          <a:xfrm>
            <a:off x="1980000" y="938520"/>
            <a:ext cx="2520000" cy="4101480"/>
          </a:xfrm>
          <a:prstGeom prst="rect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br/>
            <a:r>
              <a:rPr b="0" i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i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token,userId,...) map</a:t>
            </a:r>
            <a:r>
              <a:rPr b="0" i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39" name="CustomShape 13_1"/>
          <p:cNvSpPr/>
          <p:nvPr/>
        </p:nvSpPr>
        <p:spPr>
          <a:xfrm>
            <a:off x="5779080" y="994320"/>
            <a:ext cx="2085840" cy="1437120"/>
          </a:xfrm>
          <a:prstGeom prst="rect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service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dev_specif/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0" name="CustomShape 14_1"/>
          <p:cNvSpPr/>
          <p:nvPr/>
        </p:nvSpPr>
        <p:spPr>
          <a:xfrm>
            <a:off x="5995080" y="3937680"/>
            <a:ext cx="1725840" cy="129384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1" name="CustomShape 15_1"/>
          <p:cNvSpPr/>
          <p:nvPr/>
        </p:nvSpPr>
        <p:spPr>
          <a:xfrm>
            <a:off x="8424720" y="1684080"/>
            <a:ext cx="376200" cy="581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2" name="CustomShape 16_1"/>
          <p:cNvSpPr/>
          <p:nvPr/>
        </p:nvSpPr>
        <p:spPr>
          <a:xfrm>
            <a:off x="8208720" y="4505760"/>
            <a:ext cx="376200" cy="5817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Line 17_1"/>
          <p:cNvSpPr/>
          <p:nvPr/>
        </p:nvSpPr>
        <p:spPr>
          <a:xfrm flipH="1">
            <a:off x="1145520" y="283392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8_1"/>
          <p:cNvSpPr/>
          <p:nvPr/>
        </p:nvSpPr>
        <p:spPr>
          <a:xfrm flipV="1">
            <a:off x="3240000" y="1440000"/>
            <a:ext cx="2520000" cy="126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9_1"/>
          <p:cNvSpPr/>
          <p:nvPr/>
        </p:nvSpPr>
        <p:spPr>
          <a:xfrm flipH="1">
            <a:off x="3384000" y="1656000"/>
            <a:ext cx="2376000" cy="122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20_1"/>
          <p:cNvSpPr/>
          <p:nvPr/>
        </p:nvSpPr>
        <p:spPr>
          <a:xfrm>
            <a:off x="1152000" y="268992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1_1"/>
          <p:cNvSpPr/>
          <p:nvPr/>
        </p:nvSpPr>
        <p:spPr>
          <a:xfrm>
            <a:off x="4680000" y="708840"/>
            <a:ext cx="5536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22_1"/>
          <p:cNvSpPr/>
          <p:nvPr/>
        </p:nvSpPr>
        <p:spPr>
          <a:xfrm>
            <a:off x="7939080" y="178596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23_1"/>
          <p:cNvSpPr/>
          <p:nvPr/>
        </p:nvSpPr>
        <p:spPr>
          <a:xfrm>
            <a:off x="4675680" y="2340000"/>
            <a:ext cx="544320" cy="33552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24_1"/>
          <p:cNvSpPr/>
          <p:nvPr/>
        </p:nvSpPr>
        <p:spPr>
          <a:xfrm>
            <a:off x="1368000" y="3295080"/>
            <a:ext cx="35784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1" name="CustomShape 25_1"/>
          <p:cNvSpPr/>
          <p:nvPr/>
        </p:nvSpPr>
        <p:spPr>
          <a:xfrm>
            <a:off x="5870880" y="544608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2" name="CustomShape 27_1"/>
          <p:cNvSpPr/>
          <p:nvPr/>
        </p:nvSpPr>
        <p:spPr>
          <a:xfrm>
            <a:off x="2679840" y="2594520"/>
            <a:ext cx="38016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3" name="CustomShape 28_1"/>
          <p:cNvSpPr/>
          <p:nvPr/>
        </p:nvSpPr>
        <p:spPr>
          <a:xfrm>
            <a:off x="2971080" y="5287320"/>
            <a:ext cx="1713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ok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4" name="CustomShape 29_1"/>
          <p:cNvSpPr/>
          <p:nvPr/>
        </p:nvSpPr>
        <p:spPr>
          <a:xfrm>
            <a:off x="77040" y="795960"/>
            <a:ext cx="1902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0_1"/>
          <p:cNvSpPr/>
          <p:nvPr/>
        </p:nvSpPr>
        <p:spPr>
          <a:xfrm>
            <a:off x="7916040" y="1008000"/>
            <a:ext cx="115380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6" name="CustomShape 31_1"/>
          <p:cNvSpPr/>
          <p:nvPr/>
        </p:nvSpPr>
        <p:spPr>
          <a:xfrm>
            <a:off x="7863120" y="3847320"/>
            <a:ext cx="115380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7" name="CustomShape 32_1"/>
          <p:cNvSpPr/>
          <p:nvPr/>
        </p:nvSpPr>
        <p:spPr>
          <a:xfrm>
            <a:off x="4502160" y="994320"/>
            <a:ext cx="1276920" cy="8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(username,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pwd,...)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8" name="CustomShape 33_1"/>
          <p:cNvSpPr/>
          <p:nvPr/>
        </p:nvSpPr>
        <p:spPr>
          <a:xfrm>
            <a:off x="5145480" y="2501640"/>
            <a:ext cx="288036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Token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exchange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(jwt or not)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Line 36_1"/>
          <p:cNvSpPr/>
          <p:nvPr/>
        </p:nvSpPr>
        <p:spPr>
          <a:xfrm>
            <a:off x="3276000" y="3283200"/>
            <a:ext cx="2664000" cy="676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7_1"/>
          <p:cNvSpPr/>
          <p:nvPr/>
        </p:nvSpPr>
        <p:spPr>
          <a:xfrm>
            <a:off x="334080" y="3631680"/>
            <a:ext cx="18900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appels vers api</a:t>
            </a:r>
            <a:br/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avec "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bearer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token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(jwt or not)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dans http header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61" name="Line 38_1"/>
          <p:cNvSpPr/>
          <p:nvPr/>
        </p:nvSpPr>
        <p:spPr>
          <a:xfrm flipH="1" flipV="1">
            <a:off x="3960000" y="5220000"/>
            <a:ext cx="1296000" cy="18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9_1"/>
          <p:cNvSpPr/>
          <p:nvPr/>
        </p:nvSpPr>
        <p:spPr>
          <a:xfrm>
            <a:off x="2638800" y="529452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3" name="CustomShape 40_1"/>
          <p:cNvSpPr/>
          <p:nvPr/>
        </p:nvSpPr>
        <p:spPr>
          <a:xfrm>
            <a:off x="2193840" y="3600000"/>
            <a:ext cx="248616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jeton valide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 injection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(x-userId, x-scope)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dans header requête retransmise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4" name="CustomShape 41_1"/>
          <p:cNvSpPr/>
          <p:nvPr/>
        </p:nvSpPr>
        <p:spPr>
          <a:xfrm>
            <a:off x="6302880" y="5373720"/>
            <a:ext cx="247680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x-userId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et/ou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x-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suffisant(s)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5" name="CustomShape 42_1"/>
          <p:cNvSpPr/>
          <p:nvPr/>
        </p:nvSpPr>
        <p:spPr>
          <a:xfrm>
            <a:off x="7795080" y="45936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6" name="CustomShape 43_1"/>
          <p:cNvSpPr/>
          <p:nvPr/>
        </p:nvSpPr>
        <p:spPr>
          <a:xfrm>
            <a:off x="576000" y="290592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7" name="CustomShape 44_1"/>
          <p:cNvSpPr/>
          <p:nvPr/>
        </p:nvSpPr>
        <p:spPr>
          <a:xfrm>
            <a:off x="288000" y="6120000"/>
            <a:ext cx="779688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Beaucoup de variantes possibles 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(selon type de api-gateway , selon type de jeton, …. 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68" name="Line 45_1"/>
          <p:cNvSpPr/>
          <p:nvPr/>
        </p:nvSpPr>
        <p:spPr>
          <a:xfrm>
            <a:off x="1145520" y="3178800"/>
            <a:ext cx="1302480" cy="1512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6_1"/>
          <p:cNvSpPr/>
          <p:nvPr/>
        </p:nvSpPr>
        <p:spPr>
          <a:xfrm>
            <a:off x="2880000" y="3240000"/>
            <a:ext cx="332280" cy="28548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0" name="CustomShape 48_1"/>
          <p:cNvSpPr/>
          <p:nvPr/>
        </p:nvSpPr>
        <p:spPr>
          <a:xfrm>
            <a:off x="1368000" y="2847600"/>
            <a:ext cx="791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terminaison-ssl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68832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398160" y="206280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8160" y="249480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756720" y="210132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756720" y="253368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78" name="CustomShape 8"/>
          <p:cNvSpPr/>
          <p:nvPr/>
        </p:nvSpPr>
        <p:spPr>
          <a:xfrm>
            <a:off x="550440" y="2215440"/>
            <a:ext cx="284400" cy="3564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79" name="CustomShape 9"/>
          <p:cNvSpPr/>
          <p:nvPr/>
        </p:nvSpPr>
        <p:spPr>
          <a:xfrm>
            <a:off x="550440" y="2647440"/>
            <a:ext cx="284400" cy="2124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80" name="CustomShape 10"/>
          <p:cNvSpPr/>
          <p:nvPr/>
        </p:nvSpPr>
        <p:spPr>
          <a:xfrm>
            <a:off x="218520" y="3024000"/>
            <a:ext cx="9313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434520" y="3168000"/>
            <a:ext cx="931320" cy="93312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4896000" y="1368000"/>
            <a:ext cx="1869840" cy="7603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springBoot)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83" name="CustomShape 13"/>
          <p:cNvSpPr/>
          <p:nvPr/>
        </p:nvSpPr>
        <p:spPr>
          <a:xfrm>
            <a:off x="1584720" y="4536000"/>
            <a:ext cx="1581120" cy="129384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4" name="CustomShape 14"/>
          <p:cNvSpPr/>
          <p:nvPr/>
        </p:nvSpPr>
        <p:spPr>
          <a:xfrm>
            <a:off x="146520" y="1224000"/>
            <a:ext cx="19022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5" name="CustomShape 15"/>
          <p:cNvSpPr/>
          <p:nvPr/>
        </p:nvSpPr>
        <p:spPr>
          <a:xfrm>
            <a:off x="4032000" y="3168720"/>
            <a:ext cx="1653840" cy="172512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nginx)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6" name="CustomShape 16"/>
          <p:cNvSpPr/>
          <p:nvPr/>
        </p:nvSpPr>
        <p:spPr>
          <a:xfrm>
            <a:off x="7200000" y="1368000"/>
            <a:ext cx="1581120" cy="78912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nodeJs)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87" name="CustomShape 17"/>
          <p:cNvSpPr/>
          <p:nvPr/>
        </p:nvSpPr>
        <p:spPr>
          <a:xfrm>
            <a:off x="6696720" y="2923200"/>
            <a:ext cx="1581120" cy="103464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8" name="Line 18"/>
          <p:cNvSpPr/>
          <p:nvPr/>
        </p:nvSpPr>
        <p:spPr>
          <a:xfrm>
            <a:off x="936000" y="3672000"/>
            <a:ext cx="936000" cy="1152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9"/>
          <p:cNvSpPr/>
          <p:nvPr/>
        </p:nvSpPr>
        <p:spPr>
          <a:xfrm flipV="1">
            <a:off x="2736000" y="4176000"/>
            <a:ext cx="1512000" cy="576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0"/>
          <p:cNvSpPr/>
          <p:nvPr/>
        </p:nvSpPr>
        <p:spPr>
          <a:xfrm flipV="1">
            <a:off x="5472000" y="3744000"/>
            <a:ext cx="1584000" cy="504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1"/>
          <p:cNvSpPr/>
          <p:nvPr/>
        </p:nvSpPr>
        <p:spPr>
          <a:xfrm flipV="1">
            <a:off x="7632000" y="2016000"/>
            <a:ext cx="792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2"/>
          <p:cNvSpPr/>
          <p:nvPr/>
        </p:nvSpPr>
        <p:spPr>
          <a:xfrm>
            <a:off x="5760000" y="2016000"/>
            <a:ext cx="1368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3"/>
          <p:cNvSpPr/>
          <p:nvPr/>
        </p:nvSpPr>
        <p:spPr>
          <a:xfrm>
            <a:off x="1584000" y="3960000"/>
            <a:ext cx="9284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94" name="CustomShape 24"/>
          <p:cNvSpPr/>
          <p:nvPr/>
        </p:nvSpPr>
        <p:spPr>
          <a:xfrm>
            <a:off x="3173400" y="4608000"/>
            <a:ext cx="9284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95" name="CustomShape 25"/>
          <p:cNvSpPr/>
          <p:nvPr/>
        </p:nvSpPr>
        <p:spPr>
          <a:xfrm>
            <a:off x="5909400" y="4189680"/>
            <a:ext cx="77580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96" name="CustomShape 26"/>
          <p:cNvSpPr/>
          <p:nvPr/>
        </p:nvSpPr>
        <p:spPr>
          <a:xfrm>
            <a:off x="5630040" y="2533680"/>
            <a:ext cx="77580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97" name="CustomShape 27"/>
          <p:cNvSpPr/>
          <p:nvPr/>
        </p:nvSpPr>
        <p:spPr>
          <a:xfrm>
            <a:off x="8150040" y="2520000"/>
            <a:ext cx="77580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98" name="CustomShape 28"/>
          <p:cNvSpPr/>
          <p:nvPr/>
        </p:nvSpPr>
        <p:spPr>
          <a:xfrm>
            <a:off x="5976000" y="5112000"/>
            <a:ext cx="2013840" cy="7178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certificats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officiels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9" name="Line 29"/>
          <p:cNvSpPr/>
          <p:nvPr/>
        </p:nvSpPr>
        <p:spPr>
          <a:xfrm flipH="1" flipV="1">
            <a:off x="5256000" y="4680000"/>
            <a:ext cx="864000" cy="504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30"/>
          <p:cNvSpPr/>
          <p:nvPr/>
        </p:nvSpPr>
        <p:spPr>
          <a:xfrm flipV="1">
            <a:off x="4392000" y="4680000"/>
            <a:ext cx="288000" cy="100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1"/>
          <p:cNvSpPr/>
          <p:nvPr/>
        </p:nvSpPr>
        <p:spPr>
          <a:xfrm>
            <a:off x="3530520" y="5688000"/>
            <a:ext cx="301932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terminaison ssl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(là ou s'arrête le cryptage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des requêtes/réponses http)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2" name="CustomShape 32"/>
          <p:cNvSpPr/>
          <p:nvPr/>
        </p:nvSpPr>
        <p:spPr>
          <a:xfrm>
            <a:off x="216000" y="6264000"/>
            <a:ext cx="18579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 = http + ssl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85800" y="2130480"/>
            <a:ext cx="7770600" cy="22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"/>
          <p:cNvSpPr/>
          <p:nvPr/>
        </p:nvSpPr>
        <p:spPr>
          <a:xfrm>
            <a:off x="457560" y="116640"/>
            <a:ext cx="822636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825120" y="961200"/>
            <a:ext cx="7452720" cy="55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Application>LibreOffice/7.1.5.2$Windows_X86_64 LibreOffice_project/85f04e9f809797b8199d13c421bd8a2b025d52b5</Application>
  <AppVersion>15.0000</AppVers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2021-12-01T17:57:43Z</dcterms:modified>
  <cp:revision>111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Affichage à l'écran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