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365B385-93FF-4671-AF3E-6BBA7B643EA8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1640" y="2565000"/>
            <a:ext cx="3959280" cy="265032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Env exécution java/spring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95640" y="3076920"/>
            <a:ext cx="1292040" cy="10044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HTML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71440" y="4037760"/>
            <a:ext cx="17319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477680" y="3119400"/>
            <a:ext cx="1821600" cy="15526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Spring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(conseillé)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JPA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/ Hibernate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+ JDBC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2591640" y="5258880"/>
            <a:ext cx="4067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JRE + Serveur d’appli Java / JEE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i="1" lang="fr-FR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Tomcat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…)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7339680" y="4501800"/>
            <a:ext cx="1582920" cy="638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351920" y="5269680"/>
            <a:ext cx="1664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2591640" y="3193560"/>
            <a:ext cx="1799280" cy="14918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…. (facultatif)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Servlet / JSP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 jstl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7" name="CustomShape 15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16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6516360" y="3721320"/>
            <a:ext cx="718920" cy="31536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18"/>
          <p:cNvSpPr/>
          <p:nvPr/>
        </p:nvSpPr>
        <p:spPr>
          <a:xfrm>
            <a:off x="1821960" y="31730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1" name="CustomShape 19"/>
          <p:cNvSpPr/>
          <p:nvPr/>
        </p:nvSpPr>
        <p:spPr>
          <a:xfrm>
            <a:off x="1758240" y="35384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2" name="CustomShape 20"/>
          <p:cNvSpPr/>
          <p:nvPr/>
        </p:nvSpPr>
        <p:spPr>
          <a:xfrm>
            <a:off x="1758240" y="394776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3" name="CustomShape 21"/>
          <p:cNvSpPr/>
          <p:nvPr/>
        </p:nvSpPr>
        <p:spPr>
          <a:xfrm>
            <a:off x="3564000" y="1628640"/>
            <a:ext cx="1823760" cy="358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Appli_jee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.war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 flipH="1">
            <a:off x="4476960" y="191700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3"/>
          <p:cNvSpPr/>
          <p:nvPr/>
        </p:nvSpPr>
        <p:spPr>
          <a:xfrm>
            <a:off x="5219640" y="2098080"/>
            <a:ext cx="1035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>
            <a:off x="1830240" y="2675520"/>
            <a:ext cx="56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411640" y="2565000"/>
            <a:ext cx="4247280" cy="269316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Env exécution java/springBoot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95640" y="3076920"/>
            <a:ext cx="1292040" cy="10044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HTML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271440" y="4037760"/>
            <a:ext cx="17319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2520000" y="2952000"/>
            <a:ext cx="3959280" cy="18712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6"/>
          <p:cNvSpPr/>
          <p:nvPr/>
        </p:nvSpPr>
        <p:spPr>
          <a:xfrm>
            <a:off x="4477680" y="3119400"/>
            <a:ext cx="1821600" cy="15526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Spring-tx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JPA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/ Hibernate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+ JDBC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2591640" y="5258880"/>
            <a:ext cx="406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JRE (jdk &gt;= 8)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7339680" y="4501800"/>
            <a:ext cx="1582920" cy="638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7351920" y="5269680"/>
            <a:ext cx="1664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" name="CustomShape 10"/>
          <p:cNvSpPr/>
          <p:nvPr/>
        </p:nvSpPr>
        <p:spPr>
          <a:xfrm>
            <a:off x="2591640" y="3193560"/>
            <a:ext cx="1799280" cy="15217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autre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Servlet / JSP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...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 jstl 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9" name="CustomShape 13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1" name="CustomShape 15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6516360" y="3721320"/>
            <a:ext cx="718920" cy="31536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19"/>
          <p:cNvSpPr/>
          <p:nvPr/>
        </p:nvSpPr>
        <p:spPr>
          <a:xfrm>
            <a:off x="1821960" y="31730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6" name="CustomShape 20"/>
          <p:cNvSpPr/>
          <p:nvPr/>
        </p:nvSpPr>
        <p:spPr>
          <a:xfrm>
            <a:off x="1758240" y="35384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7" name="CustomShape 21"/>
          <p:cNvSpPr/>
          <p:nvPr/>
        </p:nvSpPr>
        <p:spPr>
          <a:xfrm>
            <a:off x="1758240" y="394776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8" name="CustomShape 22"/>
          <p:cNvSpPr/>
          <p:nvPr/>
        </p:nvSpPr>
        <p:spPr>
          <a:xfrm>
            <a:off x="3564000" y="1628640"/>
            <a:ext cx="2555280" cy="314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Appli_springBoot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.jar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23"/>
          <p:cNvSpPr/>
          <p:nvPr/>
        </p:nvSpPr>
        <p:spPr>
          <a:xfrm flipH="1">
            <a:off x="4476960" y="191700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4"/>
          <p:cNvSpPr/>
          <p:nvPr/>
        </p:nvSpPr>
        <p:spPr>
          <a:xfrm>
            <a:off x="4940640" y="2088000"/>
            <a:ext cx="109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démarrée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25"/>
          <p:cNvSpPr/>
          <p:nvPr/>
        </p:nvSpPr>
        <p:spPr>
          <a:xfrm>
            <a:off x="1830240" y="2675520"/>
            <a:ext cx="56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26"/>
          <p:cNvSpPr/>
          <p:nvPr/>
        </p:nvSpPr>
        <p:spPr>
          <a:xfrm>
            <a:off x="3096000" y="4837680"/>
            <a:ext cx="2863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embedded_web_container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1640" y="2565000"/>
            <a:ext cx="3959280" cy="265032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Env exécution java/jee_ejb_cdi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95640" y="3076920"/>
            <a:ext cx="1292040" cy="10044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HTML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71440" y="4037760"/>
            <a:ext cx="17319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4477680" y="3119400"/>
            <a:ext cx="1821600" cy="15526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EJB3  et CDI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JPA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/ Hibernate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+ JDBC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2591640" y="5258880"/>
            <a:ext cx="4067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JRE + Serveur d’appli Java / JEE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i="1" lang="fr-FR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jboss_as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websphere_as, …)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7339680" y="4501800"/>
            <a:ext cx="1582920" cy="638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7351920" y="5269680"/>
            <a:ext cx="1664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2591640" y="3193560"/>
            <a:ext cx="1799280" cy="14918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…. (facultatif)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Servlet / JSP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 jstl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6516360" y="3721320"/>
            <a:ext cx="718920" cy="31536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1821960" y="31730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1758240" y="353844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1758240" y="3947760"/>
            <a:ext cx="499680" cy="36468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2483640" y="1340640"/>
            <a:ext cx="290412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Appli_jee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.ear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(.jar + .war) ou .war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4" name="CustomShape 22"/>
          <p:cNvSpPr/>
          <p:nvPr/>
        </p:nvSpPr>
        <p:spPr>
          <a:xfrm flipH="1">
            <a:off x="4476960" y="191700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5219640" y="2098080"/>
            <a:ext cx="1035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6" name="CustomShape 24"/>
          <p:cNvSpPr/>
          <p:nvPr/>
        </p:nvSpPr>
        <p:spPr>
          <a:xfrm>
            <a:off x="1743840" y="2675520"/>
            <a:ext cx="56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 u="sng">
                <a:solidFill>
                  <a:srgbClr val="050571"/>
                </a:solidFill>
                <a:uFillTx/>
                <a:latin typeface="Calibri"/>
                <a:ea typeface="DejaVu Sans"/>
              </a:rPr>
              <a:t>Environnement développement (en équipe)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231600" y="1052640"/>
            <a:ext cx="2431440" cy="22842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Référentiel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code source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(java , js , …)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GIT</a:t>
            </a:r>
            <a:r>
              <a:rPr b="0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SVN</a:t>
            </a:r>
            <a:r>
              <a:rPr b="0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…)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Géré en interne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externe (hébergé par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 ou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35280" y="4826880"/>
            <a:ext cx="1837080" cy="1186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Référentiel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librairies java(</a:t>
            </a:r>
            <a:r>
              <a:rPr b="0" lang="fr-FR" sz="1800" spc="-1" strike="noStrike">
                <a:solidFill>
                  <a:srgbClr val="17375e"/>
                </a:solidFill>
                <a:latin typeface="Calibri"/>
                <a:ea typeface="DejaVu Sans"/>
              </a:rPr>
              <a:t>.jar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l’entreprise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Nexus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_oss ou 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48440" y="4503600"/>
            <a:ext cx="1629720" cy="91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Référentiel 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java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public</a:t>
            </a: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 (central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maven)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47000" y="5733360"/>
            <a:ext cx="1366200" cy="91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Référentiel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javascript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public</a:t>
            </a: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 (</a:t>
            </a:r>
            <a:r>
              <a:rPr b="1" lang="fr-FR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npm</a:t>
            </a:r>
            <a:r>
              <a:rPr b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775880" y="908640"/>
            <a:ext cx="1818720" cy="9126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 (eclipse ou …)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projet (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maven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 </a:t>
            </a:r>
            <a:r>
              <a:rPr b="1" lang="fr-FR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npm</a:t>
            </a:r>
            <a:r>
              <a:rPr b="0" lang="fr-FR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1187640" y="97200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4" name="CustomShape 8"/>
          <p:cNvSpPr/>
          <p:nvPr/>
        </p:nvSpPr>
        <p:spPr>
          <a:xfrm>
            <a:off x="1187640" y="137052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5" name="CustomShape 9"/>
          <p:cNvSpPr/>
          <p:nvPr/>
        </p:nvSpPr>
        <p:spPr>
          <a:xfrm>
            <a:off x="472680" y="1332000"/>
            <a:ext cx="704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1806480" y="2709000"/>
            <a:ext cx="1818720" cy="9126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 (eclipse ou …)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projet (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maven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 </a:t>
            </a:r>
            <a:r>
              <a:rPr b="1" lang="fr-FR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npm</a:t>
            </a:r>
            <a:r>
              <a:rPr b="0" lang="fr-FR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1218240" y="277200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1218240" y="317052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503280" y="3132000"/>
            <a:ext cx="736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 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1981440" y="2206800"/>
            <a:ext cx="33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3924000" y="1268640"/>
            <a:ext cx="21592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6"/>
          <p:cNvSpPr/>
          <p:nvPr/>
        </p:nvSpPr>
        <p:spPr>
          <a:xfrm>
            <a:off x="4245120" y="962640"/>
            <a:ext cx="1517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commit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push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 flipH="1" flipV="1">
            <a:off x="3851280" y="1571040"/>
            <a:ext cx="2087280" cy="41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4503240" y="1917000"/>
            <a:ext cx="1353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pull ,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 flipV="1">
            <a:off x="3772440" y="616680"/>
            <a:ext cx="2442600" cy="59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0"/>
          <p:cNvSpPr/>
          <p:nvPr/>
        </p:nvSpPr>
        <p:spPr>
          <a:xfrm flipH="1">
            <a:off x="3771720" y="2600280"/>
            <a:ext cx="2319120" cy="56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2915640" y="3846240"/>
            <a:ext cx="1582920" cy="11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22"/>
          <p:cNvSpPr/>
          <p:nvPr/>
        </p:nvSpPr>
        <p:spPr>
          <a:xfrm>
            <a:off x="2997720" y="4725000"/>
            <a:ext cx="126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mvn deploy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" name="CustomShape 23"/>
          <p:cNvSpPr/>
          <p:nvPr/>
        </p:nvSpPr>
        <p:spPr>
          <a:xfrm flipH="1" flipV="1">
            <a:off x="6429600" y="4962960"/>
            <a:ext cx="60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4"/>
          <p:cNvSpPr/>
          <p:nvPr/>
        </p:nvSpPr>
        <p:spPr>
          <a:xfrm flipH="1" flipV="1">
            <a:off x="3275280" y="3845520"/>
            <a:ext cx="1236960" cy="86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5"/>
          <p:cNvSpPr/>
          <p:nvPr/>
        </p:nvSpPr>
        <p:spPr>
          <a:xfrm>
            <a:off x="2151360" y="3632040"/>
            <a:ext cx="360" cy="2748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26"/>
          <p:cNvSpPr/>
          <p:nvPr/>
        </p:nvSpPr>
        <p:spPr>
          <a:xfrm>
            <a:off x="2151360" y="6381000"/>
            <a:ext cx="4886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7"/>
          <p:cNvSpPr/>
          <p:nvPr/>
        </p:nvSpPr>
        <p:spPr>
          <a:xfrm>
            <a:off x="4476240" y="3384720"/>
            <a:ext cx="1529280" cy="91260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Jenkins (*)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tests réguliers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Line 28"/>
          <p:cNvSpPr/>
          <p:nvPr/>
        </p:nvSpPr>
        <p:spPr>
          <a:xfrm flipV="1">
            <a:off x="6013440" y="3371760"/>
            <a:ext cx="862560" cy="633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29"/>
          <p:cNvSpPr/>
          <p:nvPr/>
        </p:nvSpPr>
        <p:spPr>
          <a:xfrm>
            <a:off x="5652000" y="4279320"/>
            <a:ext cx="288000" cy="63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0"/>
          <p:cNvSpPr/>
          <p:nvPr/>
        </p:nvSpPr>
        <p:spPr>
          <a:xfrm>
            <a:off x="200880" y="4005000"/>
            <a:ext cx="18734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 intégration</a:t>
            </a:r>
            <a:br/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relancer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les tests dès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changement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tous les 20 mn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et envoyer email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… à chaque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développeur en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cas de problème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990960" y="1292040"/>
            <a:ext cx="2307960" cy="430560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45720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Environnement de production (exemple)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601320" y="1532520"/>
            <a:ext cx="1920600" cy="10537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50280" y="6093360"/>
            <a:ext cx="822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 « docker »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626880" y="3149640"/>
            <a:ext cx="1946160" cy="968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4140000" y="1551960"/>
            <a:ext cx="1933200" cy="1438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4149720" y="3861000"/>
            <a:ext cx="1933200" cy="1438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1331640" y="2565000"/>
            <a:ext cx="1933200" cy="22327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6871680" y="1893960"/>
            <a:ext cx="558720" cy="4946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6823800" y="3387240"/>
            <a:ext cx="558720" cy="4946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7480080" y="2142000"/>
            <a:ext cx="72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7437600" y="3623040"/>
            <a:ext cx="1096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4385160" y="4300920"/>
            <a:ext cx="158292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4356000" y="2004840"/>
            <a:ext cx="1582920" cy="7750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1547640" y="320472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2066760" y="3985560"/>
            <a:ext cx="1346760" cy="62712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>
            <a:off x="351360" y="115488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18"/>
          <p:cNvSpPr/>
          <p:nvPr/>
        </p:nvSpPr>
        <p:spPr>
          <a:xfrm>
            <a:off x="426600" y="126864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19"/>
          <p:cNvSpPr/>
          <p:nvPr/>
        </p:nvSpPr>
        <p:spPr>
          <a:xfrm>
            <a:off x="498600" y="141264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20"/>
          <p:cNvSpPr/>
          <p:nvPr/>
        </p:nvSpPr>
        <p:spPr>
          <a:xfrm>
            <a:off x="318600" y="33876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7" name="CustomShape 21"/>
          <p:cNvSpPr/>
          <p:nvPr/>
        </p:nvSpPr>
        <p:spPr>
          <a:xfrm>
            <a:off x="318600" y="73728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8" name="CustomShape 22"/>
          <p:cNvSpPr/>
          <p:nvPr/>
        </p:nvSpPr>
        <p:spPr>
          <a:xfrm>
            <a:off x="470880" y="49104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9" name="CustomShape 23"/>
          <p:cNvSpPr/>
          <p:nvPr/>
        </p:nvSpPr>
        <p:spPr>
          <a:xfrm>
            <a:off x="470880" y="88956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0" name="CustomShape 24"/>
          <p:cNvSpPr/>
          <p:nvPr/>
        </p:nvSpPr>
        <p:spPr>
          <a:xfrm>
            <a:off x="623520" y="64332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1" name="CustomShape 25"/>
          <p:cNvSpPr/>
          <p:nvPr/>
        </p:nvSpPr>
        <p:spPr>
          <a:xfrm>
            <a:off x="623520" y="104184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2" name="CustomShape 26"/>
          <p:cNvSpPr/>
          <p:nvPr/>
        </p:nvSpPr>
        <p:spPr>
          <a:xfrm>
            <a:off x="4717800" y="3223080"/>
            <a:ext cx="33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3" name="CustomShape 27"/>
          <p:cNvSpPr/>
          <p:nvPr/>
        </p:nvSpPr>
        <p:spPr>
          <a:xfrm>
            <a:off x="913320" y="2781000"/>
            <a:ext cx="218520" cy="23752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4" name="CustomShape 28"/>
          <p:cNvSpPr/>
          <p:nvPr/>
        </p:nvSpPr>
        <p:spPr>
          <a:xfrm>
            <a:off x="3564000" y="2715120"/>
            <a:ext cx="218520" cy="24472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5" name="CustomShape 29"/>
          <p:cNvSpPr/>
          <p:nvPr/>
        </p:nvSpPr>
        <p:spPr>
          <a:xfrm>
            <a:off x="628560" y="522936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76" name="CustomShape 30"/>
          <p:cNvSpPr/>
          <p:nvPr/>
        </p:nvSpPr>
        <p:spPr>
          <a:xfrm>
            <a:off x="3193920" y="525060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77" name="CustomShape 31"/>
          <p:cNvSpPr/>
          <p:nvPr/>
        </p:nvSpPr>
        <p:spPr>
          <a:xfrm flipV="1">
            <a:off x="498600" y="360396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2"/>
          <p:cNvSpPr/>
          <p:nvPr/>
        </p:nvSpPr>
        <p:spPr>
          <a:xfrm flipV="1">
            <a:off x="510120" y="373644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3"/>
          <p:cNvSpPr/>
          <p:nvPr/>
        </p:nvSpPr>
        <p:spPr>
          <a:xfrm flipV="1">
            <a:off x="538200" y="387504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7"/>
          <p:cNvSpPr/>
          <p:nvPr/>
        </p:nvSpPr>
        <p:spPr>
          <a:xfrm flipV="1">
            <a:off x="3060000" y="-1231920"/>
            <a:ext cx="1375920" cy="13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8"/>
          <p:cNvSpPr/>
          <p:nvPr/>
        </p:nvSpPr>
        <p:spPr>
          <a:xfrm flipV="1">
            <a:off x="3265920" y="1274400"/>
            <a:ext cx="1449000" cy="71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9"/>
          <p:cNvSpPr/>
          <p:nvPr/>
        </p:nvSpPr>
        <p:spPr>
          <a:xfrm>
            <a:off x="3414600" y="4299480"/>
            <a:ext cx="734040" cy="28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0"/>
          <p:cNvSpPr/>
          <p:nvPr/>
        </p:nvSpPr>
        <p:spPr>
          <a:xfrm>
            <a:off x="190080" y="423612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1"/>
          <p:cNvSpPr/>
          <p:nvPr/>
        </p:nvSpPr>
        <p:spPr>
          <a:xfrm>
            <a:off x="202680" y="437796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2"/>
          <p:cNvSpPr/>
          <p:nvPr/>
        </p:nvSpPr>
        <p:spPr>
          <a:xfrm>
            <a:off x="202320" y="461340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3"/>
          <p:cNvSpPr/>
          <p:nvPr/>
        </p:nvSpPr>
        <p:spPr>
          <a:xfrm>
            <a:off x="2740680" y="2316960"/>
            <a:ext cx="842760" cy="4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4"/>
          <p:cNvSpPr/>
          <p:nvPr/>
        </p:nvSpPr>
        <p:spPr>
          <a:xfrm flipV="1">
            <a:off x="5891760" y="1872360"/>
            <a:ext cx="978840" cy="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5"/>
          <p:cNvSpPr/>
          <p:nvPr/>
        </p:nvSpPr>
        <p:spPr>
          <a:xfrm flipV="1">
            <a:off x="5954760" y="-2662560"/>
            <a:ext cx="930240" cy="169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6"/>
          <p:cNvSpPr/>
          <p:nvPr/>
        </p:nvSpPr>
        <p:spPr>
          <a:xfrm flipV="1">
            <a:off x="5969160" y="1406520"/>
            <a:ext cx="85356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7"/>
          <p:cNvSpPr/>
          <p:nvPr/>
        </p:nvSpPr>
        <p:spPr>
          <a:xfrm>
            <a:off x="6626880" y="4377960"/>
            <a:ext cx="1913040" cy="12193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" name="CustomShape 48"/>
          <p:cNvSpPr/>
          <p:nvPr/>
        </p:nvSpPr>
        <p:spPr>
          <a:xfrm>
            <a:off x="6711840" y="4797000"/>
            <a:ext cx="1603440" cy="64692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49"/>
          <p:cNvSpPr/>
          <p:nvPr/>
        </p:nvSpPr>
        <p:spPr>
          <a:xfrm>
            <a:off x="5969160" y="4581000"/>
            <a:ext cx="853560" cy="4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0"/>
          <p:cNvSpPr/>
          <p:nvPr/>
        </p:nvSpPr>
        <p:spPr>
          <a:xfrm>
            <a:off x="4166280" y="955080"/>
            <a:ext cx="196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51"/>
          <p:cNvSpPr/>
          <p:nvPr/>
        </p:nvSpPr>
        <p:spPr>
          <a:xfrm>
            <a:off x="1605600" y="4885560"/>
            <a:ext cx="15609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2021-05-17T21:18:12Z</dcterms:modified>
  <cp:revision>47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