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2130480"/>
            <a:ext cx="7773840" cy="22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</a:rPr>
              <a:t>infrastructures n-tiers , 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</a:rPr>
              <a:t>soa , 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</a:rPr>
              <a:t>cloud et microservices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br/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(grandes lignes)</a:t>
            </a:r>
            <a:endParaRPr b="0" lang="fr-FR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Application>LibreOffice/5.4.7.2$Windows_X86_64 LibreOffice_project/c838ef25c16710f8838b1faec480ebba495259d0</Application>
  <Words>392</Words>
  <Paragraphs>156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2017-02-06T10:08:27Z</dcterms:created>
  <dc:creator>Arkesys</dc:creator>
  <dc:description/>
  <dc:language>fr-FR</dc:language>
  <cp:lastModifiedBy/>
  <dcterms:modified xsi:type="dcterms:W3CDTF">2021-06-01T00:40:37Z</dcterms:modified>
  <cp:revision>61</cp:revision>
  <dc:subject/>
  <dc:title>Vue d’ensemble sur les technologies informatiques abordées dans le cursus java/jee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