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E0A1C56-8118-4489-B607-1CE0B833F192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GraphQL (Graph Query Language)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81320" y="1845720"/>
            <a:ext cx="8518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inventé par FaceBook en 2012 , GraphQL est une api alternative aux web services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REST.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ElasticSearch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Kafka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Hydra (OAuth2 server)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Kubernates + Istio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Api-Gateway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584000" y="2880000"/>
            <a:ext cx="6552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Kong</a:t>
            </a:r>
            <a:r>
              <a:rPr b="0" lang="fr-FR" sz="1800" spc="-1" strike="noStrike">
                <a:latin typeface="Arial"/>
              </a:rPr>
              <a:t> (performant , leader actuel , italie , langage lua)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KrakenD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....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extension ExpressGateway (nodeJs,simple)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Flutter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PWA (Progressive Web App)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2021-05-31T23:27:57Z</dcterms:modified>
  <cp:revision>58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