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1DA6E-DBC3-4EB6-A386-9ADCF8711DF7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91F8-D6F0-4314-91B8-E55CAC5F6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2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91F8-D6F0-4314-91B8-E55CAC5F68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BA4A1-B5EA-3900-630D-DC94D0B3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7D612-B346-3A9D-32B8-30917A97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BF5F5-C65B-507C-582B-89A00380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5E96F-5915-B368-FA8C-C60E93A1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7D5E-3295-018A-A15C-4BE04E02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6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21226-FDF2-C71A-DDB7-132438A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01B0FF-430A-BB08-B9FE-1855CF67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882A0-35D5-66C0-5739-E6EA7CA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69119-D567-25BB-DBD7-026ECA42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C086A-B8E9-4AB1-CE4D-7FA3C8B2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1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7A457E-F8E2-FB3A-D072-0D62D9DD0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C0E83-9497-7A0E-25C9-97698AC1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0AFDA-E8FA-1970-79A0-86FFA9DC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7DBFF-68B1-6AAB-8004-6AB2A4B2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9FA9D-EFEF-7962-3EED-79AB4FA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C2EF-68BD-7E1E-0A7D-DB0CF4CD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632A-B0AA-10D2-98DF-CDF16D0D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C2A5A-9F1A-45F0-FA45-90675E6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9608B-61ED-15FC-1B36-AC10871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51D2A-FC12-E736-84E6-E803F48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0144D-7E28-FE45-653C-1FD71614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2A920-01AC-18B2-838C-9634E8A2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9A995-ACE0-F564-A4DD-61CE316B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F82A3-1DA1-6883-1CF5-254C70AA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51F78-F57F-0769-DA8B-C58F826C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5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41E4-F15F-952E-7292-DB32BE4E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375D5-35A1-61C8-1966-E54214E8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FE6282-C511-CA90-2F89-D99C1CB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A39C14-3DFF-4052-B3E2-0277158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73D940-008B-CE28-F779-D5FDD3B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62E815-4558-6CF0-5EBA-5E551C7A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9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0098-B9F0-AFC7-DDA1-38FD5F1C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4F7DF-4A4F-37EF-7441-89D9A166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827A8D-8AD2-E968-84B5-DBB7E7E8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02DD5-F8B5-AC10-00F9-D5AAC19BA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D20957-78F6-8D32-ED0C-C1F66E5F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AA36DA-AD65-C58A-AD4A-A79613FC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0E831F-D5C6-B71E-C27F-972A4469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2FD0DB-B4DC-4EE9-AE2B-65F231DE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B1B5D-DF05-1AEC-A739-EBA15179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97A2E1-848D-C980-CAFB-99303FA6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F1EEA4-FD06-461C-3574-4BF4D91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2EBFF-863A-9DFD-FC66-CD7D83CA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9BAC0A-DB86-0C6F-8B3B-A5DC727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109D9-CF3F-F5BA-580A-9F73FE85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15D739-E25B-B5BD-F3BD-1740D82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01524-C606-EEFC-093B-5DAA551C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C9AA0-F39C-93BF-D0F9-74B8AC5C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517485-AA2E-A32B-2838-AC986D8E7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CC5F6-E6C8-D80C-EC8D-3552FA83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41BF4-FE90-3E3C-8D62-567FDBF9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F4619-8855-7291-D7CD-0478F90E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1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A0004-15B2-5818-4818-F0169702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2E8B94-5A0B-8B32-D23C-7CB211FDF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2D24E-5946-EEA4-16BB-672DE242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841444-5659-8071-B39A-72BA489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7352F5-1297-162A-FB00-DD3D0023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06B66-F91A-5C09-AC3A-554D8805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14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77F8A9-EB7B-CAAE-45C3-F3B4D2A3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8203E-343A-DCF2-9FF7-ACB33213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A85B6-9039-6CF5-0ED9-DF9C9DDB8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29282-992D-40CF-82C8-FE7C8F7FC9BE}" type="datetimeFigureOut">
              <a:rPr lang="fr-FR" smtClean="0"/>
              <a:t>06/10/2024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87573-A964-7EF5-7473-42EE9AB9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A412D8-2471-B8AA-BBFA-E1C5E2B47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64300-C9D5-4DDD-8B96-E7CF645290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7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E4F03F9-291B-0956-4129-2C018599A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49232"/>
            <a:ext cx="12192000" cy="69072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6E5608-3F8E-162D-DA76-CD9942837D06}"/>
              </a:ext>
            </a:extLst>
          </p:cNvPr>
          <p:cNvSpPr txBox="1"/>
          <p:nvPr/>
        </p:nvSpPr>
        <p:spPr>
          <a:xfrm>
            <a:off x="1" y="0"/>
            <a:ext cx="262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Environnement de Prod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BB2B92-6428-0B5B-9541-FB367C5B626C}"/>
              </a:ext>
            </a:extLst>
          </p:cNvPr>
          <p:cNvSpPr txBox="1"/>
          <p:nvPr/>
        </p:nvSpPr>
        <p:spPr>
          <a:xfrm>
            <a:off x="1" y="2305050"/>
            <a:ext cx="262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Environnement de Test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A3CA65-EB0C-9546-C0D6-D49A33BD4A02}"/>
              </a:ext>
            </a:extLst>
          </p:cNvPr>
          <p:cNvSpPr txBox="1"/>
          <p:nvPr/>
        </p:nvSpPr>
        <p:spPr>
          <a:xfrm>
            <a:off x="-1" y="4581525"/>
            <a:ext cx="262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/>
              <a:t>Environnement de Dev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B5B3A16-98EB-78F4-460C-BFAFE96C8FB6}"/>
              </a:ext>
            </a:extLst>
          </p:cNvPr>
          <p:cNvCxnSpPr>
            <a:cxnSpLocks/>
          </p:cNvCxnSpPr>
          <p:nvPr/>
        </p:nvCxnSpPr>
        <p:spPr>
          <a:xfrm>
            <a:off x="3611190" y="941151"/>
            <a:ext cx="2883704" cy="5406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DCCB4AD-7F5F-9B72-15ED-EF118387AC63}"/>
              </a:ext>
            </a:extLst>
          </p:cNvPr>
          <p:cNvCxnSpPr>
            <a:cxnSpLocks/>
          </p:cNvCxnSpPr>
          <p:nvPr/>
        </p:nvCxnSpPr>
        <p:spPr>
          <a:xfrm flipV="1">
            <a:off x="6704639" y="984925"/>
            <a:ext cx="3311770" cy="53627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6B76903-DB24-4A73-BBC7-1CF5F7D7A985}"/>
              </a:ext>
            </a:extLst>
          </p:cNvPr>
          <p:cNvSpPr txBox="1"/>
          <p:nvPr/>
        </p:nvSpPr>
        <p:spPr>
          <a:xfrm>
            <a:off x="1064013" y="1367031"/>
            <a:ext cx="2774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Cahier des charges</a:t>
            </a:r>
            <a:br>
              <a:rPr lang="fr-FR" sz="2000" dirty="0"/>
            </a:br>
            <a:r>
              <a:rPr lang="fr-FR" sz="2000" dirty="0"/>
              <a:t>Maintenance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5E08FD-AA10-76C7-9C9F-50EC01B96B7B}"/>
              </a:ext>
            </a:extLst>
          </p:cNvPr>
          <p:cNvSpPr txBox="1"/>
          <p:nvPr/>
        </p:nvSpPr>
        <p:spPr>
          <a:xfrm>
            <a:off x="9792258" y="1381512"/>
            <a:ext cx="2399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Mise en production</a:t>
            </a:r>
            <a:br>
              <a:rPr lang="fr-FR" sz="2000" dirty="0"/>
            </a:br>
            <a:r>
              <a:rPr lang="fr-FR" sz="2000" dirty="0"/>
              <a:t>Documentation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9DC1DAA-EE9B-9D2B-A54C-E99B3F35ADB4}"/>
              </a:ext>
            </a:extLst>
          </p:cNvPr>
          <p:cNvSpPr txBox="1"/>
          <p:nvPr/>
        </p:nvSpPr>
        <p:spPr>
          <a:xfrm>
            <a:off x="5538236" y="6332578"/>
            <a:ext cx="2123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Écriture de Code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228EE06-5591-51B3-8E51-BA1C94185CE4}"/>
              </a:ext>
            </a:extLst>
          </p:cNvPr>
          <p:cNvSpPr txBox="1"/>
          <p:nvPr/>
        </p:nvSpPr>
        <p:spPr>
          <a:xfrm>
            <a:off x="7276239" y="5386718"/>
            <a:ext cx="2361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Tests </a:t>
            </a:r>
            <a:r>
              <a:rPr lang="en-US" sz="2000" dirty="0" err="1"/>
              <a:t>Unitaires</a:t>
            </a:r>
            <a:br>
              <a:rPr lang="en-US" sz="2000" dirty="0"/>
            </a:br>
            <a:r>
              <a:rPr lang="fr-FR" sz="2000" dirty="0"/>
              <a:t>Tests d'Intégration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EB2293-5055-2F4A-C9D3-9A73CE40292D}"/>
              </a:ext>
            </a:extLst>
          </p:cNvPr>
          <p:cNvSpPr txBox="1"/>
          <p:nvPr/>
        </p:nvSpPr>
        <p:spPr>
          <a:xfrm>
            <a:off x="8875225" y="2950204"/>
            <a:ext cx="2701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Tests </a:t>
            </a:r>
            <a:r>
              <a:rPr lang="en-US" sz="2000" dirty="0" err="1"/>
              <a:t>Fonctionnels</a:t>
            </a:r>
            <a:br>
              <a:rPr lang="fr-FR" sz="2000" dirty="0"/>
            </a:br>
            <a:r>
              <a:rPr lang="fr-FR" sz="2000" dirty="0"/>
              <a:t>Tests de Performance</a:t>
            </a:r>
            <a:br>
              <a:rPr lang="fr-FR" sz="2000" dirty="0"/>
            </a:br>
            <a:r>
              <a:rPr lang="fr-FR" sz="2000" dirty="0"/>
              <a:t>Tests de Sécurité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FDF7276-3218-9896-774C-B4517D8D6844}"/>
              </a:ext>
            </a:extLst>
          </p:cNvPr>
          <p:cNvCxnSpPr>
            <a:cxnSpLocks/>
          </p:cNvCxnSpPr>
          <p:nvPr/>
        </p:nvCxnSpPr>
        <p:spPr>
          <a:xfrm flipV="1">
            <a:off x="3611190" y="756025"/>
            <a:ext cx="6405219" cy="15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A5C6827-E1EA-8BB4-73BC-3C5435AA0F2C}"/>
              </a:ext>
            </a:extLst>
          </p:cNvPr>
          <p:cNvSpPr txBox="1"/>
          <p:nvPr/>
        </p:nvSpPr>
        <p:spPr>
          <a:xfrm>
            <a:off x="3248859" y="30204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 2.41.6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970813A-B15D-59CD-74DD-B3FC32B98D45}"/>
              </a:ext>
            </a:extLst>
          </p:cNvPr>
          <p:cNvSpPr txBox="1"/>
          <p:nvPr/>
        </p:nvSpPr>
        <p:spPr>
          <a:xfrm>
            <a:off x="9202289" y="29680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 2.42.6</a:t>
            </a:r>
          </a:p>
        </p:txBody>
      </p:sp>
      <p:sp>
        <p:nvSpPr>
          <p:cNvPr id="41" name="Flèche : courbe vers la droite 40">
            <a:extLst>
              <a:ext uri="{FF2B5EF4-FFF2-40B4-BE49-F238E27FC236}">
                <a16:creationId xmlns:a16="http://schemas.microsoft.com/office/drawing/2014/main" id="{81B77A05-D479-AC4C-EA8E-6446CF5C94ED}"/>
              </a:ext>
            </a:extLst>
          </p:cNvPr>
          <p:cNvSpPr/>
          <p:nvPr/>
        </p:nvSpPr>
        <p:spPr>
          <a:xfrm rot="5400000">
            <a:off x="6407850" y="4664188"/>
            <a:ext cx="375144" cy="1116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7CB08E4-48F9-6CD6-C27B-6177907CCC49}"/>
              </a:ext>
            </a:extLst>
          </p:cNvPr>
          <p:cNvSpPr txBox="1"/>
          <p:nvPr/>
        </p:nvSpPr>
        <p:spPr>
          <a:xfrm>
            <a:off x="5657849" y="4581525"/>
            <a:ext cx="1999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Débogage</a:t>
            </a:r>
          </a:p>
        </p:txBody>
      </p:sp>
      <p:sp>
        <p:nvSpPr>
          <p:cNvPr id="58" name="Flèche : courbe vers la droite 57">
            <a:extLst>
              <a:ext uri="{FF2B5EF4-FFF2-40B4-BE49-F238E27FC236}">
                <a16:creationId xmlns:a16="http://schemas.microsoft.com/office/drawing/2014/main" id="{D56131A3-9809-29A9-AE9B-2705D073CC6E}"/>
              </a:ext>
            </a:extLst>
          </p:cNvPr>
          <p:cNvSpPr/>
          <p:nvPr/>
        </p:nvSpPr>
        <p:spPr>
          <a:xfrm rot="5400000">
            <a:off x="6350163" y="1929381"/>
            <a:ext cx="662427" cy="3056706"/>
          </a:xfrm>
          <a:prstGeom prst="curvedRightArrow">
            <a:avLst>
              <a:gd name="adj1" fmla="val 25000"/>
              <a:gd name="adj2" fmla="val 48546"/>
              <a:gd name="adj3" fmla="val 293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BF57916-F25E-E2D9-0AD7-61F0B9BEB461}"/>
              </a:ext>
            </a:extLst>
          </p:cNvPr>
          <p:cNvSpPr txBox="1"/>
          <p:nvPr/>
        </p:nvSpPr>
        <p:spPr>
          <a:xfrm>
            <a:off x="5595869" y="2661943"/>
            <a:ext cx="2123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 err="1"/>
              <a:t>Backlog</a:t>
            </a:r>
            <a:endParaRPr lang="fr-FR" sz="20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0C8C782-7AA3-39F7-F804-25BABF0C5897}"/>
              </a:ext>
            </a:extLst>
          </p:cNvPr>
          <p:cNvSpPr txBox="1"/>
          <p:nvPr/>
        </p:nvSpPr>
        <p:spPr>
          <a:xfrm>
            <a:off x="2194736" y="3454076"/>
            <a:ext cx="2623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Analyse Fonctionnelle</a:t>
            </a:r>
          </a:p>
          <a:p>
            <a:pPr algn="r"/>
            <a:r>
              <a:rPr lang="fr-FR" sz="2000" dirty="0"/>
              <a:t>Sprint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A2F8D18-76F3-E166-EA38-7A9BD365DC76}"/>
              </a:ext>
            </a:extLst>
          </p:cNvPr>
          <p:cNvSpPr txBox="1"/>
          <p:nvPr/>
        </p:nvSpPr>
        <p:spPr>
          <a:xfrm>
            <a:off x="2451420" y="5284934"/>
            <a:ext cx="3518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Principes de développement</a:t>
            </a:r>
            <a:br>
              <a:rPr lang="fr-FR" sz="2000" dirty="0"/>
            </a:br>
            <a:r>
              <a:rPr lang="fr-FR" sz="2000" dirty="0"/>
              <a:t>Conception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D2A2B1-958B-B9AA-071A-0A5CE3F7CF93}"/>
              </a:ext>
            </a:extLst>
          </p:cNvPr>
          <p:cNvSpPr txBox="1"/>
          <p:nvPr/>
        </p:nvSpPr>
        <p:spPr>
          <a:xfrm>
            <a:off x="4817899" y="1597542"/>
            <a:ext cx="38405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Réservé aux utilisateurs</a:t>
            </a:r>
            <a:br>
              <a:rPr lang="fr-FR" dirty="0"/>
            </a:br>
            <a:r>
              <a:rPr lang="fr-FR" dirty="0"/>
              <a:t>Surveillé par le support technique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BAED9E2-96CA-C149-8A0D-23320862DCB3}"/>
              </a:ext>
            </a:extLst>
          </p:cNvPr>
          <p:cNvSpPr txBox="1"/>
          <p:nvPr/>
        </p:nvSpPr>
        <p:spPr>
          <a:xfrm>
            <a:off x="4812895" y="2243970"/>
            <a:ext cx="384057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Réservé aux informaticiens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49BDFAC-2758-CC87-5000-1FBF1ACFFD1A}"/>
              </a:ext>
            </a:extLst>
          </p:cNvPr>
          <p:cNvCxnSpPr>
            <a:cxnSpLocks/>
          </p:cNvCxnSpPr>
          <p:nvPr/>
        </p:nvCxnSpPr>
        <p:spPr>
          <a:xfrm flipV="1">
            <a:off x="-1" y="2219325"/>
            <a:ext cx="12186996" cy="28575"/>
          </a:xfrm>
          <a:prstGeom prst="line">
            <a:avLst/>
          </a:prstGeom>
          <a:ln w="571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7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</Words>
  <Application>Microsoft Office PowerPoint</Application>
  <PresentationFormat>Grand écran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Didier Chavaroche</dc:creator>
  <cp:lastModifiedBy>Didier Chavaroche</cp:lastModifiedBy>
  <cp:revision>4</cp:revision>
  <dcterms:created xsi:type="dcterms:W3CDTF">2024-10-04T14:18:43Z</dcterms:created>
  <dcterms:modified xsi:type="dcterms:W3CDTF">2024-10-06T09:18:56Z</dcterms:modified>
</cp:coreProperties>
</file>