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0C39-6D55-44F7-9CDD-93F791779DF7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F968-1232-44E3-8664-158B705858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862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0C39-6D55-44F7-9CDD-93F791779DF7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F968-1232-44E3-8664-158B705858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791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0C39-6D55-44F7-9CDD-93F791779DF7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F968-1232-44E3-8664-158B705858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44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0C39-6D55-44F7-9CDD-93F791779DF7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F968-1232-44E3-8664-158B705858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958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0C39-6D55-44F7-9CDD-93F791779DF7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F968-1232-44E3-8664-158B705858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657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0C39-6D55-44F7-9CDD-93F791779DF7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F968-1232-44E3-8664-158B705858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668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0C39-6D55-44F7-9CDD-93F791779DF7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F968-1232-44E3-8664-158B705858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00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0C39-6D55-44F7-9CDD-93F791779DF7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F968-1232-44E3-8664-158B705858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491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0C39-6D55-44F7-9CDD-93F791779DF7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F968-1232-44E3-8664-158B705858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85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0C39-6D55-44F7-9CDD-93F791779DF7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F968-1232-44E3-8664-158B705858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756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0C39-6D55-44F7-9CDD-93F791779DF7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F968-1232-44E3-8664-158B705858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53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70C39-6D55-44F7-9CDD-93F791779DF7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AF968-1232-44E3-8664-158B705858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098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2593075" y="504967"/>
            <a:ext cx="2511188" cy="2538483"/>
            <a:chOff x="4763069" y="805218"/>
            <a:chExt cx="2511188" cy="2538483"/>
          </a:xfrm>
        </p:grpSpPr>
        <p:sp>
          <p:nvSpPr>
            <p:cNvPr id="4" name="Rectángulo 3"/>
            <p:cNvSpPr/>
            <p:nvPr/>
          </p:nvSpPr>
          <p:spPr>
            <a:xfrm>
              <a:off x="4971730" y="1021304"/>
              <a:ext cx="2154757" cy="2215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138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2A</a:t>
              </a:r>
              <a:endParaRPr lang="es-ES" sz="13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5" name="Rectángulo redondeado 4"/>
            <p:cNvSpPr/>
            <p:nvPr/>
          </p:nvSpPr>
          <p:spPr>
            <a:xfrm>
              <a:off x="4763069" y="805218"/>
              <a:ext cx="2511188" cy="2538483"/>
            </a:xfrm>
            <a:prstGeom prst="roundRect">
              <a:avLst>
                <a:gd name="adj" fmla="val 579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5966347" y="504966"/>
            <a:ext cx="2511188" cy="2538483"/>
            <a:chOff x="4763069" y="805218"/>
            <a:chExt cx="2511188" cy="2538483"/>
          </a:xfrm>
        </p:grpSpPr>
        <p:sp>
          <p:nvSpPr>
            <p:cNvPr id="11" name="Rectángulo 10"/>
            <p:cNvSpPr/>
            <p:nvPr/>
          </p:nvSpPr>
          <p:spPr>
            <a:xfrm>
              <a:off x="5079933" y="1021304"/>
              <a:ext cx="1938351" cy="2215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s-ES" sz="13800" b="1" dirty="0" smtClean="0">
                  <a:ln/>
                  <a:solidFill>
                    <a:schemeClr val="accent4"/>
                  </a:solidFill>
                  <a:latin typeface="Brush Script MT" panose="03060802040406070304" pitchFamily="66" charset="0"/>
                </a:rPr>
                <a:t>2B</a:t>
              </a:r>
              <a:endParaRPr lang="es-ES" sz="13800" b="1" dirty="0">
                <a:ln/>
                <a:solidFill>
                  <a:schemeClr val="accent4"/>
                </a:solidFill>
                <a:latin typeface="Brush Script MT" panose="03060802040406070304" pitchFamily="66" charset="0"/>
              </a:endParaRPr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4763069" y="805218"/>
              <a:ext cx="2511188" cy="2538483"/>
            </a:xfrm>
            <a:prstGeom prst="roundRect">
              <a:avLst>
                <a:gd name="adj" fmla="val 579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6050589" y="3414215"/>
            <a:ext cx="2560588" cy="2538483"/>
            <a:chOff x="4763069" y="805218"/>
            <a:chExt cx="2560588" cy="2538483"/>
          </a:xfrm>
        </p:grpSpPr>
        <p:sp>
          <p:nvSpPr>
            <p:cNvPr id="14" name="Rectángulo 13"/>
            <p:cNvSpPr/>
            <p:nvPr/>
          </p:nvSpPr>
          <p:spPr>
            <a:xfrm>
              <a:off x="4774561" y="1021304"/>
              <a:ext cx="2549096" cy="2215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138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rial Rounded MT Bold" panose="020F0704030504030204" pitchFamily="34" charset="0"/>
                  <a:cs typeface="Aharoni" panose="02010803020104030203" pitchFamily="2" charset="-79"/>
                </a:rPr>
                <a:t>2C</a:t>
              </a:r>
              <a:endParaRPr lang="es-ES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4763069" y="805218"/>
              <a:ext cx="2511188" cy="2538483"/>
            </a:xfrm>
            <a:prstGeom prst="roundRect">
              <a:avLst>
                <a:gd name="adj" fmla="val 579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2623520" y="3469054"/>
            <a:ext cx="2511188" cy="2538483"/>
            <a:chOff x="4763069" y="805218"/>
            <a:chExt cx="2511188" cy="2538483"/>
          </a:xfrm>
        </p:grpSpPr>
        <p:sp>
          <p:nvSpPr>
            <p:cNvPr id="17" name="Rectángulo 16"/>
            <p:cNvSpPr/>
            <p:nvPr/>
          </p:nvSpPr>
          <p:spPr>
            <a:xfrm>
              <a:off x="4890779" y="1021304"/>
              <a:ext cx="2316660" cy="2215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13800" b="1" dirty="0" smtClean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  <a:latin typeface="Algerian" panose="04020705040A02060702" pitchFamily="82" charset="0"/>
                </a:rPr>
                <a:t>2D</a:t>
              </a:r>
              <a:endParaRPr lang="es-ES" sz="13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lgerian" panose="04020705040A02060702" pitchFamily="82" charset="0"/>
              </a:endParaRPr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4763069" y="805218"/>
              <a:ext cx="2511188" cy="2538483"/>
            </a:xfrm>
            <a:prstGeom prst="roundRect">
              <a:avLst>
                <a:gd name="adj" fmla="val 579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lgerian" panose="04020705040A020607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748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894065" y="865551"/>
            <a:ext cx="2511188" cy="2538483"/>
            <a:chOff x="4763069" y="805218"/>
            <a:chExt cx="2511188" cy="2538483"/>
          </a:xfrm>
        </p:grpSpPr>
        <p:sp>
          <p:nvSpPr>
            <p:cNvPr id="5" name="Rectángulo 4"/>
            <p:cNvSpPr/>
            <p:nvPr/>
          </p:nvSpPr>
          <p:spPr>
            <a:xfrm>
              <a:off x="5070315" y="1021304"/>
              <a:ext cx="1957588" cy="2215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138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latin typeface="BatangChe" panose="02030609000101010101" pitchFamily="49" charset="-127"/>
                  <a:ea typeface="BatangChe" panose="02030609000101010101" pitchFamily="49" charset="-127"/>
                </a:rPr>
                <a:t>3</a:t>
              </a:r>
              <a:r>
                <a:rPr lang="es-ES" sz="13800" b="1" dirty="0" smtClean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latin typeface="BatangChe" panose="02030609000101010101" pitchFamily="49" charset="-127"/>
                  <a:ea typeface="BatangChe" panose="02030609000101010101" pitchFamily="49" charset="-127"/>
                </a:rPr>
                <a:t>A</a:t>
              </a:r>
              <a:endParaRPr lang="es-ES" sz="13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atangChe" panose="02030609000101010101" pitchFamily="49" charset="-127"/>
                <a:ea typeface="BatangChe" panose="02030609000101010101" pitchFamily="49" charset="-127"/>
              </a:endParaRPr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4763069" y="805218"/>
              <a:ext cx="2511188" cy="2538483"/>
            </a:xfrm>
            <a:prstGeom prst="roundRect">
              <a:avLst>
                <a:gd name="adj" fmla="val 579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atangChe" panose="02030609000101010101" pitchFamily="49" charset="-127"/>
                <a:ea typeface="BatangChe" panose="02030609000101010101" pitchFamily="49" charset="-127"/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6700524" y="866529"/>
            <a:ext cx="2741456" cy="2538483"/>
            <a:chOff x="4678381" y="805218"/>
            <a:chExt cx="2741456" cy="2538483"/>
          </a:xfrm>
        </p:grpSpPr>
        <p:sp>
          <p:nvSpPr>
            <p:cNvPr id="8" name="Rectángulo 7"/>
            <p:cNvSpPr/>
            <p:nvPr/>
          </p:nvSpPr>
          <p:spPr>
            <a:xfrm>
              <a:off x="4678381" y="1021304"/>
              <a:ext cx="2741456" cy="2215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13800" b="1" dirty="0" smtClean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atin typeface="Arial Black" panose="020B0A04020102020204" pitchFamily="34" charset="0"/>
                  <a:ea typeface="BatangChe" panose="02030609000101010101" pitchFamily="49" charset="-127"/>
                </a:rPr>
                <a:t>3B</a:t>
              </a:r>
              <a:endParaRPr lang="es-ES" sz="13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Black" panose="020B0A04020102020204" pitchFamily="34" charset="0"/>
                <a:ea typeface="BatangChe" panose="02030609000101010101" pitchFamily="49" charset="-127"/>
              </a:endParaRPr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4763069" y="805218"/>
              <a:ext cx="2511188" cy="2538483"/>
            </a:xfrm>
            <a:prstGeom prst="roundRect">
              <a:avLst>
                <a:gd name="adj" fmla="val 579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Black" panose="020B0A04020102020204" pitchFamily="34" charset="0"/>
                <a:ea typeface="BatangChe" panose="02030609000101010101" pitchFamily="49" charset="-127"/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927429" y="4006083"/>
            <a:ext cx="2547764" cy="2538483"/>
            <a:chOff x="4763069" y="805218"/>
            <a:chExt cx="2547764" cy="2538483"/>
          </a:xfrm>
        </p:grpSpPr>
        <p:sp>
          <p:nvSpPr>
            <p:cNvPr id="11" name="Rectángulo 10"/>
            <p:cNvSpPr/>
            <p:nvPr/>
          </p:nvSpPr>
          <p:spPr>
            <a:xfrm>
              <a:off x="4787385" y="1021304"/>
              <a:ext cx="2523448" cy="2215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13800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Bauhaus 93" panose="04030905020B02020C02" pitchFamily="82" charset="0"/>
                  <a:ea typeface="BatangChe" panose="02030609000101010101" pitchFamily="49" charset="-127"/>
                </a:rPr>
                <a:t>3C</a:t>
              </a:r>
              <a:endParaRPr lang="es-ES" sz="13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  <a:ea typeface="BatangChe" panose="02030609000101010101" pitchFamily="49" charset="-127"/>
              </a:endParaRPr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4763069" y="805218"/>
              <a:ext cx="2511188" cy="2538483"/>
            </a:xfrm>
            <a:prstGeom prst="roundRect">
              <a:avLst>
                <a:gd name="adj" fmla="val 579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  <a:ea typeface="BatangChe" panose="0203060900010101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425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7</Words>
  <Application>Microsoft Office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3" baseType="lpstr">
      <vt:lpstr>BatangChe</vt:lpstr>
      <vt:lpstr>Aharoni</vt:lpstr>
      <vt:lpstr>Algerian</vt:lpstr>
      <vt:lpstr>Arial</vt:lpstr>
      <vt:lpstr>Arial Black</vt:lpstr>
      <vt:lpstr>Arial Rounded MT Bold</vt:lpstr>
      <vt:lpstr>Bauhaus 93</vt:lpstr>
      <vt:lpstr>Brush Script MT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LAB2PC15</dc:creator>
  <cp:lastModifiedBy>LAB2PC15</cp:lastModifiedBy>
  <cp:revision>4</cp:revision>
  <dcterms:created xsi:type="dcterms:W3CDTF">2023-06-21T07:07:38Z</dcterms:created>
  <dcterms:modified xsi:type="dcterms:W3CDTF">2023-06-21T16:50:47Z</dcterms:modified>
</cp:coreProperties>
</file>