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76" autoAdjust="0"/>
  </p:normalViewPr>
  <p:slideViewPr>
    <p:cSldViewPr snapToGrid="0">
      <p:cViewPr varScale="1">
        <p:scale>
          <a:sx n="98" d="100"/>
          <a:sy n="98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Panolens 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Min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Mapper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Panolens 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Three Min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Estas librerías se deben agregar al código para poder realizar el tour sin ellas no es posible realizar esto. </a:t>
            </a:r>
          </a:p>
          <a:p>
            <a:endParaRPr lang="es-ES" b="1" dirty="0"/>
          </a:p>
          <a:p>
            <a:r>
              <a:rPr lang="es-ES" b="1" dirty="0"/>
              <a:t>Three.js: </a:t>
            </a:r>
            <a:r>
              <a:rPr lang="es-ES" dirty="0"/>
              <a:t>Es una de las librerías más utilizadas para gráficos 3D en JavaScript. Proporciona una API fácil de usar para crear objetos y escenas 3D, renderizar gráficos con </a:t>
            </a:r>
            <a:r>
              <a:rPr lang="es-ES" dirty="0" err="1"/>
              <a:t>WebGL</a:t>
            </a:r>
            <a:r>
              <a:rPr lang="es-ES" dirty="0"/>
              <a:t> y aplicar efectos visuales avanzados. </a:t>
            </a:r>
          </a:p>
          <a:p>
            <a:r>
              <a:rPr lang="es-ES" b="1" dirty="0"/>
              <a:t>Panolens.js: </a:t>
            </a:r>
            <a:r>
              <a:rPr lang="es-ES" dirty="0"/>
              <a:t>Es un visor panorámico basado en </a:t>
            </a:r>
            <a:r>
              <a:rPr lang="es-ES" dirty="0" err="1"/>
              <a:t>WebGL</a:t>
            </a:r>
            <a:r>
              <a:rPr lang="es-ES" dirty="0"/>
              <a:t> y controlado por eventos. Ligero y flexible.</a:t>
            </a:r>
          </a:p>
          <a:p>
            <a:endParaRPr lang="es-ES" dirty="0"/>
          </a:p>
          <a:p>
            <a:r>
              <a:rPr lang="es-ES" dirty="0"/>
              <a:t>Activar/desactivar posiciones XYZ</a:t>
            </a:r>
          </a:p>
          <a:p>
            <a:r>
              <a:rPr lang="es-ES" b="1" dirty="0"/>
              <a:t>Mapper.js: </a:t>
            </a:r>
            <a:r>
              <a:rPr lang="es-ES" dirty="0"/>
              <a:t>Esta librería puede ser utilizada para calcular y obtener las posiciones XYZ en un espacio tridimensional. Por ejemplo, podría ser utilizada para determinar la ubicación de un objeto en un entorno 3D basado en datos de entrada específicos.</a:t>
            </a:r>
            <a:endParaRPr lang="es-C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1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0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3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s-CR" sz="6000" dirty="0">
                <a:solidFill>
                  <a:schemeClr val="bg1"/>
                </a:solidFill>
              </a:rPr>
              <a:t>Quiz – tour virtual 360°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4171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Diana Ponce FAERRON </a:t>
            </a:r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5726244-6E22-D8C1-A206-2A1D7E8F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6" y="548640"/>
            <a:ext cx="3095359" cy="13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Desplazamiento entre infospots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CCCC3-A573-B7D8-5DCB-E5914E4E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456106"/>
            <a:ext cx="5422390" cy="3176841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Usando la variable de cada infospot usamos “addEventListener y creamos una función.   </a:t>
            </a:r>
          </a:p>
          <a:p>
            <a:r>
              <a:rPr lang="en-US"/>
              <a:t>Con el método “viewer.tweenControlCenter(infospot1_1.position)” para desplazar la cámara (visor) a la posición de cada infospot. </a:t>
            </a:r>
          </a:p>
        </p:txBody>
      </p:sp>
    </p:spTree>
    <p:extLst>
      <p:ext uri="{BB962C8B-B14F-4D97-AF65-F5344CB8AC3E}">
        <p14:creationId xmlns:p14="http://schemas.microsoft.com/office/powerpoint/2010/main" val="388089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 360°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79B4E-527D-D4BC-86AB-314803679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" t="1367" b="802"/>
          <a:stretch/>
        </p:blipFill>
        <p:spPr>
          <a:xfrm>
            <a:off x="2653749" y="3429000"/>
            <a:ext cx="6665743" cy="25466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6B3EA6-68F3-FB6A-B262-73DD5B4CFA97}"/>
              </a:ext>
            </a:extLst>
          </p:cNvPr>
          <p:cNvSpPr txBox="1">
            <a:spLocks/>
          </p:cNvSpPr>
          <p:nvPr/>
        </p:nvSpPr>
        <p:spPr>
          <a:xfrm>
            <a:off x="378588" y="1918252"/>
            <a:ext cx="11455097" cy="151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tour virtual se realiza con fotos 360° para lograr una visita a diferentes lugares de manera rápida, utilizando el evento clic del mouse.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A6918-B08F-BBB8-9E70-CAFDD33E09E1}"/>
              </a:ext>
            </a:extLst>
          </p:cNvPr>
          <p:cNvSpPr txBox="1"/>
          <p:nvPr/>
        </p:nvSpPr>
        <p:spPr>
          <a:xfrm>
            <a:off x="4227394" y="6128342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s-CR" dirty="0"/>
              <a:t>Zaanse Schans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s-CR" noProof="1"/>
              <a:t>Librerias Funcionales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0300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CONTENIDO PRINCIPAL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Para el tour virtual 360° en nuestro código HTML vamos a crear el ID llamado “panorama-container”.  Este ID no se usa más adelante en la programación JS.  También se usa el ID para darle tamaño a la imagen 360° en CSS.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FF9A5-105A-9F01-2C62-82FBF689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3448063"/>
            <a:ext cx="5422392" cy="1192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5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Ruta de foto 360°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675DC-FA07-FA6A-2E1C-7A858AD8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326060"/>
            <a:ext cx="5422390" cy="1436933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Para colocar la imagen 360° es necesario declarar una variable en el JS a la cual se le llamo “panorama1” y utilizando el método de Panolens “new </a:t>
            </a:r>
            <a:r>
              <a:rPr lang="en-US" b="1"/>
              <a:t>PANOLENS.ImagePanorama</a:t>
            </a:r>
            <a:r>
              <a:rPr lang="en-US"/>
              <a:t>” vamos a agregar la ruta de la imagen 360°. </a:t>
            </a:r>
          </a:p>
          <a:p>
            <a:pPr>
              <a:lnSpc>
                <a:spcPct val="90000"/>
              </a:lnSpc>
            </a:pPr>
            <a:r>
              <a:rPr lang="en-US"/>
              <a:t>Para poder llamar al ID “panorama-container” en el JS,  se usa la variable “viewer” con el método Panolens “new </a:t>
            </a:r>
            <a:r>
              <a:rPr lang="en-US" b="1"/>
              <a:t>PANOLENS.Viewer</a:t>
            </a:r>
            <a:r>
              <a:rPr lang="en-US"/>
              <a:t>” y declaramos la variable “container” para que con “querySelector” podamos llamar al ID “panorama-container”.  </a:t>
            </a:r>
          </a:p>
          <a:p>
            <a:pPr>
              <a:lnSpc>
                <a:spcPct val="90000"/>
              </a:lnSpc>
            </a:pPr>
            <a:r>
              <a:rPr lang="en-US"/>
              <a:t>Hay que recordar que “panorama1” es el contendor de todo el panorama, es decir la escena principal que nos va a llevar al tour virtual. </a:t>
            </a:r>
          </a:p>
        </p:txBody>
      </p:sp>
    </p:spTree>
    <p:extLst>
      <p:ext uri="{BB962C8B-B14F-4D97-AF65-F5344CB8AC3E}">
        <p14:creationId xmlns:p14="http://schemas.microsoft.com/office/powerpoint/2010/main" val="162401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Declaración de variable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 necesario declarar las variables de los “infospots” que vamos a utilizar. </a:t>
            </a:r>
          </a:p>
          <a:p>
            <a:r>
              <a:rPr lang="en-US"/>
              <a:t>Con el método de Panolens “new </a:t>
            </a:r>
            <a:r>
              <a:rPr lang="en-US" b="1"/>
              <a:t>PANOLENS.Infospot</a:t>
            </a:r>
            <a:r>
              <a:rPr lang="en-US"/>
              <a:t>” se controla el tamaño el radio del icono que sale automáticamente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4A579-415B-346B-6052-99A20EAB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2966826"/>
            <a:ext cx="5422392" cy="215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01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zonas infospot XYZ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saber las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eje</a:t>
            </a:r>
            <a:r>
              <a:rPr lang="en-US" dirty="0"/>
              <a:t>, se utilize mapper.js </a:t>
            </a:r>
          </a:p>
          <a:p>
            <a:r>
              <a:rPr lang="en-US" dirty="0" err="1"/>
              <a:t>Usamos</a:t>
            </a:r>
            <a:r>
              <a:rPr lang="en-US" dirty="0"/>
              <a:t> las variables que </a:t>
            </a:r>
            <a:r>
              <a:rPr lang="en-US" dirty="0" err="1"/>
              <a:t>declaramos</a:t>
            </a:r>
            <a:r>
              <a:rPr lang="en-US" dirty="0"/>
              <a:t> y con “.</a:t>
            </a:r>
            <a:r>
              <a:rPr lang="en-US" dirty="0" err="1"/>
              <a:t>position.set</a:t>
            </a:r>
            <a:r>
              <a:rPr lang="en-US" dirty="0"/>
              <a:t>” le </a:t>
            </a:r>
            <a:r>
              <a:rPr lang="en-US" dirty="0" err="1"/>
              <a:t>indicamos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su </a:t>
            </a:r>
            <a:r>
              <a:rPr lang="en-US" dirty="0" err="1"/>
              <a:t>posición</a:t>
            </a:r>
            <a:r>
              <a:rPr lang="en-US" dirty="0"/>
              <a:t> en XYZ.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7C2C9-3CDE-4D6A-779F-8CA97941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2384268"/>
            <a:ext cx="5422392" cy="3320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3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AGREGAR zonas infospot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BF77C8-150E-A402-9112-0B232C1B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12" y="2228003"/>
            <a:ext cx="3996351" cy="3633047"/>
          </a:xfrm>
          <a:prstGeom prst="rect">
            <a:avLst/>
          </a:prstGeom>
          <a:noFill/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BBF741A6-3E76-8CE0-ABFC-18294053C29C}"/>
              </a:ext>
            </a:extLst>
          </p:cNvPr>
          <p:cNvSpPr txBox="1">
            <a:spLocks/>
          </p:cNvSpPr>
          <p:nvPr/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Ya que “panorama1” es el único que permite mostrar toda la imagen panorámica en 360 es ahí donde se deben agregar las zonas clics.</a:t>
            </a:r>
          </a:p>
          <a:p>
            <a:r>
              <a:rPr lang="en-US"/>
              <a:t>Usamos “.add” e indicamos cada uno de los infospot.  </a:t>
            </a:r>
          </a:p>
        </p:txBody>
      </p:sp>
    </p:spTree>
    <p:extLst>
      <p:ext uri="{BB962C8B-B14F-4D97-AF65-F5344CB8AC3E}">
        <p14:creationId xmlns:p14="http://schemas.microsoft.com/office/powerpoint/2010/main" val="132640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zonas infospot XYZ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Para saber las posiciones de cada eje, se utilize mapper.js </a:t>
            </a:r>
          </a:p>
          <a:p>
            <a:r>
              <a:rPr lang="en-US"/>
              <a:t>Usamos las variables que declaramos y con “.position.set” le indicamos a cada una su posición en XYZ.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7C2C9-3CDE-4D6A-779F-8CA97941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2384268"/>
            <a:ext cx="5422392" cy="3320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0263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217</TotalTime>
  <Words>566</Words>
  <Application>Microsoft Office PowerPoint</Application>
  <PresentationFormat>Widescreen</PresentationFormat>
  <Paragraphs>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Custom</vt:lpstr>
      <vt:lpstr>Quiz – tour virtual 360°</vt:lpstr>
      <vt:lpstr>Fotografía 360°</vt:lpstr>
      <vt:lpstr>Librerias Funcionales</vt:lpstr>
      <vt:lpstr>CONTENIDO PRINCIPAL</vt:lpstr>
      <vt:lpstr>Ruta de foto 360°</vt:lpstr>
      <vt:lpstr>Declaración de variable </vt:lpstr>
      <vt:lpstr>zonas infospot XYZ</vt:lpstr>
      <vt:lpstr>AGREGAR zonas infospot</vt:lpstr>
      <vt:lpstr>zonas infospot XYZ</vt:lpstr>
      <vt:lpstr>Desplazamiento entre infospots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Ponce (SHE/HER)</dc:creator>
  <cp:lastModifiedBy>Diana Ponce (SHE/HER)</cp:lastModifiedBy>
  <cp:revision>5</cp:revision>
  <dcterms:created xsi:type="dcterms:W3CDTF">2024-07-18T16:44:47Z</dcterms:created>
  <dcterms:modified xsi:type="dcterms:W3CDTF">2024-07-18T20:22:05Z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