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ntserrat ExtraBold" pitchFamily="2" charset="77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6i2D1zlii9tqr/iOHWNK98eaA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>
      <p:cViewPr varScale="1">
        <p:scale>
          <a:sx n="146" d="100"/>
          <a:sy n="146" d="100"/>
        </p:scale>
        <p:origin x="6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678291" y="1928725"/>
            <a:ext cx="6858000" cy="10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sz="4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678291" y="2983479"/>
            <a:ext cx="68580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title"/>
          </p:nvPr>
        </p:nvSpPr>
        <p:spPr>
          <a:xfrm>
            <a:off x="628650" y="610712"/>
            <a:ext cx="78867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5C9C"/>
              </a:buClr>
              <a:buSzPts val="3300"/>
              <a:buFont typeface="Calibri"/>
              <a:buNone/>
              <a:defRPr b="1">
                <a:solidFill>
                  <a:srgbClr val="285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2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 sz="15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bg>
      <p:bgPr>
        <a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269421" y="1699169"/>
            <a:ext cx="2418600" cy="17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sz="2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3178708" y="230268"/>
            <a:ext cx="5756700" cy="45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628650" y="66930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5C9C"/>
              </a:buClr>
              <a:buSzPts val="3300"/>
              <a:buFont typeface="Calibri"/>
              <a:buNone/>
              <a:defRPr b="1">
                <a:solidFill>
                  <a:srgbClr val="285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628650" y="605707"/>
            <a:ext cx="78867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5C9C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285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>
            <a:spLocks noGrp="1"/>
          </p:cNvSpPr>
          <p:nvPr>
            <p:ph type="ctrTitle"/>
          </p:nvPr>
        </p:nvSpPr>
        <p:spPr>
          <a:xfrm>
            <a:off x="678291" y="1928725"/>
            <a:ext cx="6858000" cy="10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US" sz="6000">
                <a:latin typeface="Montserrat ExtraBold"/>
                <a:ea typeface="Montserrat ExtraBold"/>
                <a:cs typeface="Montserrat ExtraBold"/>
                <a:sym typeface="Montserrat ExtraBold"/>
              </a:rPr>
              <a:t>Leadership</a:t>
            </a:r>
            <a:endParaRPr sz="6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" name="Google Shape;28;p1"/>
          <p:cNvSpPr txBox="1">
            <a:spLocks noGrp="1"/>
          </p:cNvSpPr>
          <p:nvPr>
            <p:ph type="subTitle" idx="1"/>
          </p:nvPr>
        </p:nvSpPr>
        <p:spPr>
          <a:xfrm>
            <a:off x="678291" y="2983479"/>
            <a:ext cx="68580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/>
              <a:t>Didi Sundiman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title"/>
          </p:nvPr>
        </p:nvSpPr>
        <p:spPr>
          <a:xfrm>
            <a:off x="628650" y="610712"/>
            <a:ext cx="78867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3333"/>
              <a:buNone/>
            </a:pPr>
            <a:r>
              <a:rPr lang="en-US" sz="4400"/>
              <a:t>Leadership ?</a:t>
            </a:r>
            <a:endParaRPr sz="4400"/>
          </a:p>
        </p:txBody>
      </p:sp>
      <p:sp>
        <p:nvSpPr>
          <p:cNvPr id="34" name="Google Shape;34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9525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b="1">
                <a:latin typeface="Montserrat ExtraBold"/>
                <a:ea typeface="Montserrat ExtraBold"/>
                <a:cs typeface="Montserrat ExtraBold"/>
                <a:sym typeface="Montserrat ExtraBold"/>
              </a:rPr>
              <a:t>Kepemimpinan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3653810" y="610711"/>
            <a:ext cx="4926664" cy="389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</a:pPr>
            <a:r>
              <a:rPr lang="en-US" sz="4400">
                <a:solidFill>
                  <a:srgbClr val="2E75B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Three keys for Sustainable Leadership</a:t>
            </a:r>
            <a:endParaRPr/>
          </a:p>
        </p:txBody>
      </p:sp>
      <p:sp>
        <p:nvSpPr>
          <p:cNvPr id="40" name="Google Shape;40;p3"/>
          <p:cNvSpPr txBox="1"/>
          <p:nvPr/>
        </p:nvSpPr>
        <p:spPr>
          <a:xfrm>
            <a:off x="224179" y="1284875"/>
            <a:ext cx="2395271" cy="265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lang="en-US" sz="21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know who am I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lang="en-US" sz="21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sense of adaptability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lang="en-US" sz="21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influencing the younger leaders</a:t>
            </a:r>
            <a:endParaRPr/>
          </a:p>
        </p:txBody>
      </p:sp>
      <p:pic>
        <p:nvPicPr>
          <p:cNvPr id="41" name="Google Shape;41;p3" descr="Mirror Mirror on the Wall | Stepping Stones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1909" y="937392"/>
            <a:ext cx="4926663" cy="352370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42" name="Google Shape;42;p3" descr="Law Essentials - Meme Monday - Always be learning, never stop thinking.  Adapt to the conditions. #change #adapt #herveybaylawyers  #Maryboroughlawyers #frasercoastlawyers | Faceboo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908" y="934059"/>
            <a:ext cx="4926663" cy="3530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 descr="Become A Young Leader for the SDGs - Office of the Secretary-General's  Envoy on Youth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6481" y="889288"/>
            <a:ext cx="6177516" cy="361991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 txBox="1"/>
          <p:nvPr/>
        </p:nvSpPr>
        <p:spPr>
          <a:xfrm>
            <a:off x="3182976" y="218441"/>
            <a:ext cx="5744531" cy="5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2E75B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Three keys for Sustainable Leadership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Macintosh PowerPoint</Application>
  <PresentationFormat>On-screen Show (16:9)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Montserrat ExtraBold</vt:lpstr>
      <vt:lpstr>Office Theme</vt:lpstr>
      <vt:lpstr>Leadership</vt:lpstr>
      <vt:lpstr>Leadership ?</vt:lpstr>
      <vt:lpstr>Three keys for Sustainable Leadership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</dc:title>
  <cp:lastModifiedBy>Didi</cp:lastModifiedBy>
  <cp:revision>3</cp:revision>
  <dcterms:modified xsi:type="dcterms:W3CDTF">2022-12-09T06:09:03Z</dcterms:modified>
</cp:coreProperties>
</file>