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7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C1406-31DE-4745-8C26-C025FA5DDF33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C5301-F6FC-40EC-818B-2F03441FC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6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C5301-F6FC-40EC-818B-2F03441FC1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4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79E7-E76D-41F4-B816-BEA8BCA73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48AE9B-4628-430F-BC34-3AE3395BA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8364D-26A4-4C00-8E54-ED3A7520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0C969-B2DB-4A77-A94F-BE652A10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77DD6-F74A-43AC-B6EE-40A54866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5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1CEF6-3796-4B71-8E18-CC8CCDB8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41789-D84D-4151-8692-15B51BAB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007D2-2B83-42CF-B864-ED12045B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DA1BC-C94B-4FF4-AF4E-9AC731E1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7D76F-7173-495F-8A4B-C40738E2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49B7D-30B2-4E62-863C-2388745A0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10770-6068-41A7-83CC-B87A2F8B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84C1D-BE92-4F2D-A854-DE1873A5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E6334-175A-4A6D-9C05-5278579F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A474A-E3E1-449F-8BB6-66B378C3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9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25EC9-B2FC-4C03-B453-6BFC6180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826C0-6060-4CAA-A27B-BD23F701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04A15-D25B-4653-B0BF-D7F9492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4BEDF-A97B-4024-82B1-1AEBBBD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973A8-33C2-4DBC-A797-F7C77AF5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5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F9E42-B3FA-44F7-A9C3-EE54EF09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7CDD1-CA57-4AF6-8E7C-0E960017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B683F-9D8D-4F6F-9193-CB67A7C3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70CFF-B89F-4B33-B3CA-7DCE4F78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1A1E9-C230-450B-8BA9-07D5DBD3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9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4C22D-B8F1-4821-B651-1E0A54D2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07A2E-3E67-447F-B4DF-283E7D632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AE7B8-D436-490B-98A9-E76FC465F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38AF4-2F94-4F2B-9978-CAD202D8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19BEB-7E4A-40DE-8C5B-6CAEEEE6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50152-D430-4ABB-A92F-176DB74B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4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19AEB-CFF6-49B8-874F-0C4ACB71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4B381-C3C2-4619-A73C-90A55B91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661B1-97A4-4C00-B0C6-342EDF703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6A8D0B-690C-443D-8D97-A2054400A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4DB2B-AF40-4577-A183-7DB78F8B4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C652D-2E5F-4EFE-898D-B37FA7C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8CDA0-6BBA-47AA-BA8F-58C4EAF8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344B90-83EA-47DF-9042-D1EC503C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72E25-D5D5-4355-8C3E-C752619C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DCE173-CC57-4A1B-AD48-12A580DF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273DC-2416-4582-86C4-E32DC0C2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9AFCE-4EB1-4606-A673-73D58953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19089-4229-439A-A156-6968950E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ADC2A7-3096-4EE8-8D96-77B4E7F7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22444-2873-4FD9-97BE-FDE76370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7E32B-4271-4B9C-A16E-22BA1630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DBC84-A5A3-4106-9CB5-AF0CC05D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6B2B9-20A2-4BE9-B6A1-DD8DEA9A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36A75-52C2-4B63-897A-FEB2E38F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9AFDD-690D-447C-88CD-1437A717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E445D-36D2-48FB-B778-184CB9FE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7C3F7-3CFD-4561-8A4E-025D2F64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ED88B-37C7-4F4F-AC4D-70F8106D6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2FA46F-286B-478A-8C35-20E42DE56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FD55F-DD5D-4107-8DFE-E6B56544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9D245-B085-4CA4-B021-1B298483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2F9B1-C9B3-4637-9314-E9F296DD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3966D4-107A-4562-BFFF-8540CC08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AAD61-621D-4D3D-965F-2E7BA2C4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D7A97-6457-4F41-AC9A-928873B2A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0AE3-0DE5-4AFB-9847-FFB3307DD3FE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4995-D6A6-4A72-90CD-AC8B43718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317FB-6FB7-40AA-A6BD-81A1F2C63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0D13-1A2D-47C6-A5A0-0A2AF4C0C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1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240957DC-E192-49C9-ABC7-1D1B715B3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4" y="649288"/>
            <a:ext cx="12192000" cy="55594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1EA88B-3229-4910-8DA2-5F73D8F412CC}"/>
              </a:ext>
            </a:extLst>
          </p:cNvPr>
          <p:cNvSpPr/>
          <p:nvPr/>
        </p:nvSpPr>
        <p:spPr>
          <a:xfrm>
            <a:off x="0" y="649287"/>
            <a:ext cx="12192000" cy="3951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79950D-BC6A-45FD-987C-95CFD42581E0}"/>
              </a:ext>
            </a:extLst>
          </p:cNvPr>
          <p:cNvSpPr/>
          <p:nvPr/>
        </p:nvSpPr>
        <p:spPr>
          <a:xfrm>
            <a:off x="0" y="1087747"/>
            <a:ext cx="3055223" cy="3293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1304D7-85A4-4FC0-A3A9-717AA2895C0A}"/>
              </a:ext>
            </a:extLst>
          </p:cNvPr>
          <p:cNvSpPr/>
          <p:nvPr/>
        </p:nvSpPr>
        <p:spPr>
          <a:xfrm>
            <a:off x="3094226" y="1083412"/>
            <a:ext cx="9097774" cy="51253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9DF1EC-6C0B-4061-982E-88D328150A52}"/>
              </a:ext>
            </a:extLst>
          </p:cNvPr>
          <p:cNvSpPr txBox="1"/>
          <p:nvPr/>
        </p:nvSpPr>
        <p:spPr>
          <a:xfrm>
            <a:off x="5382394" y="64928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1. Navigator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B9BFD7-6B0A-4BB6-AC9C-57E7E4742FA3}"/>
              </a:ext>
            </a:extLst>
          </p:cNvPr>
          <p:cNvSpPr/>
          <p:nvPr/>
        </p:nvSpPr>
        <p:spPr>
          <a:xfrm>
            <a:off x="4334" y="1456106"/>
            <a:ext cx="3050889" cy="4752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ED4065-4810-4F1D-B17C-562DF5E9CD1F}"/>
              </a:ext>
            </a:extLst>
          </p:cNvPr>
          <p:cNvSpPr txBox="1"/>
          <p:nvPr/>
        </p:nvSpPr>
        <p:spPr>
          <a:xfrm>
            <a:off x="1035742" y="1057407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2. Buttons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7E1D9C-DC3C-40B2-83F5-1786CD913D68}"/>
              </a:ext>
            </a:extLst>
          </p:cNvPr>
          <p:cNvSpPr txBox="1"/>
          <p:nvPr/>
        </p:nvSpPr>
        <p:spPr>
          <a:xfrm>
            <a:off x="901399" y="348858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3. Data Table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E65FC0-0F6A-414C-9B9E-5FFEFA6431A5}"/>
              </a:ext>
            </a:extLst>
          </p:cNvPr>
          <p:cNvSpPr txBox="1"/>
          <p:nvPr/>
        </p:nvSpPr>
        <p:spPr>
          <a:xfrm>
            <a:off x="8815364" y="315561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4. Canvas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0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FBF352-46DA-4DD1-9748-DC1BD82E6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96" y="2512784"/>
            <a:ext cx="7066632" cy="7384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7B4FE9-612B-415D-8DBF-AD8080CE5436}"/>
              </a:ext>
            </a:extLst>
          </p:cNvPr>
          <p:cNvSpPr txBox="1"/>
          <p:nvPr/>
        </p:nvSpPr>
        <p:spPr>
          <a:xfrm>
            <a:off x="3018972" y="2474079"/>
            <a:ext cx="25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1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8B1B0A-930A-458D-941B-37D4C4A80F41}"/>
              </a:ext>
            </a:extLst>
          </p:cNvPr>
          <p:cNvSpPr txBox="1"/>
          <p:nvPr/>
        </p:nvSpPr>
        <p:spPr>
          <a:xfrm>
            <a:off x="3679372" y="2474078"/>
            <a:ext cx="25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2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34B590-F81F-4006-B8B5-B1EEFBC9A909}"/>
              </a:ext>
            </a:extLst>
          </p:cNvPr>
          <p:cNvSpPr txBox="1"/>
          <p:nvPr/>
        </p:nvSpPr>
        <p:spPr>
          <a:xfrm>
            <a:off x="4339772" y="2474077"/>
            <a:ext cx="25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3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118781-59D1-4224-869C-2CFD25E2776C}"/>
              </a:ext>
            </a:extLst>
          </p:cNvPr>
          <p:cNvSpPr txBox="1"/>
          <p:nvPr/>
        </p:nvSpPr>
        <p:spPr>
          <a:xfrm>
            <a:off x="5000172" y="2474956"/>
            <a:ext cx="25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4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86CE90-D2C1-4E22-A22F-0ABC1CF7A109}"/>
              </a:ext>
            </a:extLst>
          </p:cNvPr>
          <p:cNvSpPr txBox="1"/>
          <p:nvPr/>
        </p:nvSpPr>
        <p:spPr>
          <a:xfrm>
            <a:off x="5660572" y="2474076"/>
            <a:ext cx="25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5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71ACDB-DC81-4779-BBB8-34065B457AAF}"/>
              </a:ext>
            </a:extLst>
          </p:cNvPr>
          <p:cNvSpPr txBox="1"/>
          <p:nvPr/>
        </p:nvSpPr>
        <p:spPr>
          <a:xfrm>
            <a:off x="6330648" y="2479788"/>
            <a:ext cx="25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6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CFADBE-5659-418A-938A-7B2C06AE886C}"/>
              </a:ext>
            </a:extLst>
          </p:cNvPr>
          <p:cNvSpPr txBox="1"/>
          <p:nvPr/>
        </p:nvSpPr>
        <p:spPr>
          <a:xfrm>
            <a:off x="6981372" y="2474075"/>
            <a:ext cx="25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7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CFDE14-7537-49C7-A52F-14EF0EDA7812}"/>
              </a:ext>
            </a:extLst>
          </p:cNvPr>
          <p:cNvSpPr txBox="1"/>
          <p:nvPr/>
        </p:nvSpPr>
        <p:spPr>
          <a:xfrm>
            <a:off x="7641772" y="2474075"/>
            <a:ext cx="25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8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9B8A90-651A-4880-A0B5-16739EBFC6C0}"/>
              </a:ext>
            </a:extLst>
          </p:cNvPr>
          <p:cNvSpPr txBox="1"/>
          <p:nvPr/>
        </p:nvSpPr>
        <p:spPr>
          <a:xfrm>
            <a:off x="8302172" y="2474074"/>
            <a:ext cx="25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9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1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91AE6EBA-778A-4B51-9B2C-328297CBD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049780"/>
            <a:ext cx="3581400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2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</Words>
  <Application>Microsoft Office PowerPoint</Application>
  <PresentationFormat>宽屏</PresentationFormat>
  <Paragraphs>14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Jiashuo Tong</dc:creator>
  <cp:lastModifiedBy>Jiashuo Tong</cp:lastModifiedBy>
  <cp:revision>2</cp:revision>
  <dcterms:created xsi:type="dcterms:W3CDTF">2021-08-12T18:19:43Z</dcterms:created>
  <dcterms:modified xsi:type="dcterms:W3CDTF">2021-08-12T20:48:34Z</dcterms:modified>
</cp:coreProperties>
</file>