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753600" cy="7315200"/>
  <p:notesSz cx="6858000" cy="9144000"/>
  <p:defaultTextStyle>
    <a:defPPr>
      <a:defRPr lang="bg-BG"/>
    </a:defPPr>
    <a:lvl1pPr marL="0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50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00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50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00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250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00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5949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799" algn="l" defTabSz="9817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8" y="-78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31520" y="2272457"/>
            <a:ext cx="8290560" cy="156802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463040" y="4145280"/>
            <a:ext cx="68275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8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4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7071361" y="292950"/>
            <a:ext cx="2194560" cy="6241627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87680" y="292950"/>
            <a:ext cx="6421120" cy="6241627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33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0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70467" y="4700695"/>
            <a:ext cx="8290560" cy="145288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70467" y="3100495"/>
            <a:ext cx="829056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2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5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7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8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87680" y="1706880"/>
            <a:ext cx="430784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958080" y="1706880"/>
            <a:ext cx="430784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07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87680" y="1637456"/>
            <a:ext cx="430953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50" indent="0">
              <a:buNone/>
              <a:defRPr sz="2100" b="1"/>
            </a:lvl2pPr>
            <a:lvl3pPr marL="981700" indent="0">
              <a:buNone/>
              <a:defRPr sz="1900" b="1"/>
            </a:lvl3pPr>
            <a:lvl4pPr marL="1472550" indent="0">
              <a:buNone/>
              <a:defRPr sz="1700" b="1"/>
            </a:lvl4pPr>
            <a:lvl5pPr marL="1963400" indent="0">
              <a:buNone/>
              <a:defRPr sz="1700" b="1"/>
            </a:lvl5pPr>
            <a:lvl6pPr marL="2454250" indent="0">
              <a:buNone/>
              <a:defRPr sz="1700" b="1"/>
            </a:lvl6pPr>
            <a:lvl7pPr marL="2945100" indent="0">
              <a:buNone/>
              <a:defRPr sz="1700" b="1"/>
            </a:lvl7pPr>
            <a:lvl8pPr marL="3435949" indent="0">
              <a:buNone/>
              <a:defRPr sz="1700" b="1"/>
            </a:lvl8pPr>
            <a:lvl9pPr marL="3926799" indent="0">
              <a:buNone/>
              <a:defRPr sz="17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87680" y="2319868"/>
            <a:ext cx="4309533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954697" y="1637456"/>
            <a:ext cx="4311226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50" indent="0">
              <a:buNone/>
              <a:defRPr sz="2100" b="1"/>
            </a:lvl2pPr>
            <a:lvl3pPr marL="981700" indent="0">
              <a:buNone/>
              <a:defRPr sz="1900" b="1"/>
            </a:lvl3pPr>
            <a:lvl4pPr marL="1472550" indent="0">
              <a:buNone/>
              <a:defRPr sz="1700" b="1"/>
            </a:lvl4pPr>
            <a:lvl5pPr marL="1963400" indent="0">
              <a:buNone/>
              <a:defRPr sz="1700" b="1"/>
            </a:lvl5pPr>
            <a:lvl6pPr marL="2454250" indent="0">
              <a:buNone/>
              <a:defRPr sz="1700" b="1"/>
            </a:lvl6pPr>
            <a:lvl7pPr marL="2945100" indent="0">
              <a:buNone/>
              <a:defRPr sz="1700" b="1"/>
            </a:lvl7pPr>
            <a:lvl8pPr marL="3435949" indent="0">
              <a:buNone/>
              <a:defRPr sz="1700" b="1"/>
            </a:lvl8pPr>
            <a:lvl9pPr marL="3926799" indent="0">
              <a:buNone/>
              <a:defRPr sz="17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954697" y="2319868"/>
            <a:ext cx="4311226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61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6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2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87683" y="291254"/>
            <a:ext cx="3208868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3388" y="291255"/>
            <a:ext cx="5452533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87683" y="1530776"/>
            <a:ext cx="320886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0850" indent="0">
              <a:buNone/>
              <a:defRPr sz="1300"/>
            </a:lvl2pPr>
            <a:lvl3pPr marL="981700" indent="0">
              <a:buNone/>
              <a:defRPr sz="1100"/>
            </a:lvl3pPr>
            <a:lvl4pPr marL="1472550" indent="0">
              <a:buNone/>
              <a:defRPr sz="1000"/>
            </a:lvl4pPr>
            <a:lvl5pPr marL="1963400" indent="0">
              <a:buNone/>
              <a:defRPr sz="1000"/>
            </a:lvl5pPr>
            <a:lvl6pPr marL="2454250" indent="0">
              <a:buNone/>
              <a:defRPr sz="1000"/>
            </a:lvl6pPr>
            <a:lvl7pPr marL="2945100" indent="0">
              <a:buNone/>
              <a:defRPr sz="1000"/>
            </a:lvl7pPr>
            <a:lvl8pPr marL="3435949" indent="0">
              <a:buNone/>
              <a:defRPr sz="1000"/>
            </a:lvl8pPr>
            <a:lvl9pPr marL="3926799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022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11774" y="5120641"/>
            <a:ext cx="585216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911774" y="653627"/>
            <a:ext cx="585216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90850" indent="0">
              <a:buNone/>
              <a:defRPr sz="3000"/>
            </a:lvl2pPr>
            <a:lvl3pPr marL="981700" indent="0">
              <a:buNone/>
              <a:defRPr sz="2600"/>
            </a:lvl3pPr>
            <a:lvl4pPr marL="1472550" indent="0">
              <a:buNone/>
              <a:defRPr sz="2100"/>
            </a:lvl4pPr>
            <a:lvl5pPr marL="1963400" indent="0">
              <a:buNone/>
              <a:defRPr sz="2100"/>
            </a:lvl5pPr>
            <a:lvl6pPr marL="2454250" indent="0">
              <a:buNone/>
              <a:defRPr sz="2100"/>
            </a:lvl6pPr>
            <a:lvl7pPr marL="2945100" indent="0">
              <a:buNone/>
              <a:defRPr sz="2100"/>
            </a:lvl7pPr>
            <a:lvl8pPr marL="3435949" indent="0">
              <a:buNone/>
              <a:defRPr sz="2100"/>
            </a:lvl8pPr>
            <a:lvl9pPr marL="3926799" indent="0">
              <a:buNone/>
              <a:defRPr sz="21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911774" y="5725162"/>
            <a:ext cx="585216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0850" indent="0">
              <a:buNone/>
              <a:defRPr sz="1300"/>
            </a:lvl2pPr>
            <a:lvl3pPr marL="981700" indent="0">
              <a:buNone/>
              <a:defRPr sz="1100"/>
            </a:lvl3pPr>
            <a:lvl4pPr marL="1472550" indent="0">
              <a:buNone/>
              <a:defRPr sz="1000"/>
            </a:lvl4pPr>
            <a:lvl5pPr marL="1963400" indent="0">
              <a:buNone/>
              <a:defRPr sz="1000"/>
            </a:lvl5pPr>
            <a:lvl6pPr marL="2454250" indent="0">
              <a:buNone/>
              <a:defRPr sz="1000"/>
            </a:lvl6pPr>
            <a:lvl7pPr marL="2945100" indent="0">
              <a:buNone/>
              <a:defRPr sz="1000"/>
            </a:lvl7pPr>
            <a:lvl8pPr marL="3435949" indent="0">
              <a:buNone/>
              <a:defRPr sz="1000"/>
            </a:lvl8pPr>
            <a:lvl9pPr marL="3926799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46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  <a:prstGeom prst="rect">
            <a:avLst/>
          </a:prstGeom>
        </p:spPr>
        <p:txBody>
          <a:bodyPr vert="horz" lIns="98170" tIns="49085" rIns="98170" bIns="49085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87680" y="1706880"/>
            <a:ext cx="8778240" cy="4827694"/>
          </a:xfrm>
          <a:prstGeom prst="rect">
            <a:avLst/>
          </a:prstGeom>
        </p:spPr>
        <p:txBody>
          <a:bodyPr vert="horz" lIns="98170" tIns="49085" rIns="98170" bIns="49085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87680" y="6780110"/>
            <a:ext cx="2275840" cy="389467"/>
          </a:xfrm>
          <a:prstGeom prst="rect">
            <a:avLst/>
          </a:prstGeom>
        </p:spPr>
        <p:txBody>
          <a:bodyPr vert="horz" lIns="98170" tIns="49085" rIns="98170" bIns="490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954-A8A4-4AAD-8887-C185777E55E2}" type="datetimeFigureOut">
              <a:rPr lang="bg-BG" smtClean="0"/>
              <a:t>18.03.2013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332480" y="6780110"/>
            <a:ext cx="3088640" cy="389467"/>
          </a:xfrm>
          <a:prstGeom prst="rect">
            <a:avLst/>
          </a:prstGeom>
        </p:spPr>
        <p:txBody>
          <a:bodyPr vert="horz" lIns="98170" tIns="49085" rIns="98170" bIns="490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990081" y="6780110"/>
            <a:ext cx="2275840" cy="389467"/>
          </a:xfrm>
          <a:prstGeom prst="rect">
            <a:avLst/>
          </a:prstGeom>
        </p:spPr>
        <p:txBody>
          <a:bodyPr vert="horz" lIns="98170" tIns="49085" rIns="98170" bIns="490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8A4B-5EF7-4ECF-A6BB-1E037DA9E1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Tm="5000">
        <p:push/>
      </p:transition>
    </mc:Choice>
    <mc:Fallback xmlns="">
      <p:transition spd="slow" advTm="5000">
        <p:push/>
      </p:transition>
    </mc:Fallback>
  </mc:AlternateContent>
  <p:txStyles>
    <p:titleStyle>
      <a:lvl1pPr algn="ctr" defTabSz="98170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37" indent="-368137" algn="l" defTabSz="98170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31" indent="-306781" algn="l" defTabSz="98170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25" indent="-245425" algn="l" defTabSz="9817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7975" indent="-245425" algn="l" defTabSz="9817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25" indent="-245425" algn="l" defTabSz="98170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675" indent="-245425" algn="l" defTabSz="981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524" indent="-245425" algn="l" defTabSz="981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374" indent="-245425" algn="l" defTabSz="981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indent="-245425" algn="l" defTabSz="981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50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00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50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00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250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00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5949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799" algn="l" defTabSz="981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9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68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9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По избор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Office тема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Pepa</dc:creator>
  <cp:lastModifiedBy>Pepa</cp:lastModifiedBy>
  <cp:revision>20</cp:revision>
  <dcterms:created xsi:type="dcterms:W3CDTF">2013-01-04T22:25:55Z</dcterms:created>
  <dcterms:modified xsi:type="dcterms:W3CDTF">2013-03-18T20:51:43Z</dcterms:modified>
</cp:coreProperties>
</file>