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5CE5-E4A5-4ED4-AD46-3CB809257D77}" type="datetimeFigureOut">
              <a:rPr lang="sk-SK" smtClean="0"/>
              <a:pPr/>
              <a:t>10.07.2019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B78-2A12-489C-9099-CE9E77E1641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amelg.blogspot.com/2015/11/python-for-data-analysis-part-19_1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of energy consumption time-series data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</a:t>
            </a:r>
            <a:r>
              <a:rPr lang="en-US" sz="2000" dirty="0" smtClean="0"/>
              <a:t>sing Python package – </a:t>
            </a:r>
            <a:r>
              <a:rPr lang="sk-SK" sz="2000" dirty="0" smtClean="0"/>
              <a:t>tslearn</a:t>
            </a:r>
            <a:endParaRPr lang="en-US" sz="2000" dirty="0" smtClean="0"/>
          </a:p>
          <a:p>
            <a:r>
              <a:rPr lang="en-US" sz="2000" dirty="0" smtClean="0"/>
              <a:t>algorithm used – K-means (method)</a:t>
            </a:r>
          </a:p>
          <a:p>
            <a:r>
              <a:rPr lang="en-US" sz="2000" dirty="0" smtClean="0"/>
              <a:t>using Euclidean metrics (if results are not satisfying might be changed)</a:t>
            </a:r>
          </a:p>
          <a:p>
            <a:r>
              <a:rPr lang="en-US" sz="2000" dirty="0" smtClean="0"/>
              <a:t> 10 cluster (chosen as optimal when the steepest decrease of variance is observed)</a:t>
            </a:r>
          </a:p>
          <a:p>
            <a:r>
              <a:rPr lang="en-US" sz="2000" dirty="0" smtClean="0"/>
              <a:t>unique pairs (</a:t>
            </a:r>
            <a:r>
              <a:rPr lang="en-US" sz="2000" dirty="0" err="1" smtClean="0"/>
              <a:t>user_ID</a:t>
            </a:r>
            <a:r>
              <a:rPr lang="en-US" sz="2000" dirty="0" smtClean="0"/>
              <a:t>, day) in clusters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alculation of frequency of occurrences of pair with specific </a:t>
            </a:r>
            <a:r>
              <a:rPr lang="en-US" sz="2000" dirty="0" err="1" smtClean="0"/>
              <a:t>user_ID</a:t>
            </a:r>
            <a:r>
              <a:rPr lang="en-US" sz="2000" dirty="0" smtClean="0"/>
              <a:t> in all clusters </a:t>
            </a:r>
            <a:endParaRPr lang="en-US" sz="16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luster for </a:t>
            </a:r>
            <a:r>
              <a:rPr lang="en-US" sz="2000" dirty="0" err="1" smtClean="0"/>
              <a:t>user_ID</a:t>
            </a:r>
            <a:r>
              <a:rPr lang="en-US" sz="2000" dirty="0" smtClean="0"/>
              <a:t> – is chosen as the one with for which the frequency of occurrence is the highest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data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GasDataWeek_.csv</a:t>
            </a:r>
            <a:endParaRPr lang="en-US" sz="2000" dirty="0" smtClean="0"/>
          </a:p>
          <a:p>
            <a:pPr lvl="1"/>
            <a:r>
              <a:rPr lang="en-US" sz="1800" dirty="0" smtClean="0"/>
              <a:t>data for 3 months(31.12.2009-1.3.2010) (GasDataWeek0.csv-GasDataWeek13.csv)</a:t>
            </a:r>
          </a:p>
          <a:p>
            <a:pPr lvl="1"/>
            <a:r>
              <a:rPr lang="en-US" sz="1800" dirty="0"/>
              <a:t>e</a:t>
            </a:r>
            <a:r>
              <a:rPr lang="en-US" sz="1800" dirty="0" smtClean="0"/>
              <a:t>nergy consumption in every 30 minutes</a:t>
            </a:r>
          </a:p>
          <a:p>
            <a:r>
              <a:rPr lang="en-US" sz="2000" dirty="0" smtClean="0"/>
              <a:t>Residential allocations</a:t>
            </a:r>
          </a:p>
          <a:p>
            <a:pPr lvl="1"/>
            <a:r>
              <a:rPr lang="en-US" sz="1600" dirty="0" smtClean="0"/>
              <a:t>chosen IDs for users in control group  (543 IDs)</a:t>
            </a:r>
          </a:p>
          <a:p>
            <a:r>
              <a:rPr lang="en-US" sz="2000" dirty="0" smtClean="0"/>
              <a:t>Smart meters Residential pre-trial survey data – Gas.csv</a:t>
            </a:r>
            <a:endParaRPr lang="en-US" sz="1600" dirty="0" smtClean="0"/>
          </a:p>
          <a:p>
            <a:pPr lvl="1"/>
            <a:r>
              <a:rPr lang="en-US" sz="1600" dirty="0" smtClean="0"/>
              <a:t> answer of survey for each 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61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pre-trial survey data sorted due to assignment to clusters into 8 files:</a:t>
            </a:r>
            <a:br>
              <a:rPr lang="en-US" sz="2000" dirty="0" smtClean="0"/>
            </a:br>
            <a:r>
              <a:rPr lang="en-US" sz="2000" dirty="0" smtClean="0"/>
              <a:t>pre-trial survey-cluster_0.csv….. pre-trial survey-cluster_7.csv</a:t>
            </a:r>
          </a:p>
          <a:p>
            <a:r>
              <a:rPr lang="en-US" sz="2000" dirty="0" smtClean="0"/>
              <a:t>energy consumption profiles with </a:t>
            </a:r>
            <a:r>
              <a:rPr lang="en-US" sz="2000" dirty="0" err="1" smtClean="0"/>
              <a:t>centroid</a:t>
            </a:r>
            <a:r>
              <a:rPr lang="en-US" sz="2000" dirty="0" smtClean="0"/>
              <a:t> profile for every cluster: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frequency tables for analysis!!!!-should try – write separate script for the analysis of </a:t>
            </a:r>
            <a:r>
              <a:rPr lang="en-US" smtClean="0"/>
              <a:t>final.csv file</a:t>
            </a:r>
            <a:endParaRPr lang="en-US" dirty="0" smtClean="0"/>
          </a:p>
          <a:p>
            <a:r>
              <a:rPr lang="sk-SK" dirty="0" smtClean="0">
                <a:hlinkClick r:id="rId2"/>
              </a:rPr>
              <a:t>http://hamelg.blogspot.com/2015/11/python-for-data-analysis-part-19_17.html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average profile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days in period 1.12.2009 – 21.12.2009 and 5.1.2010-1.3.2010 without weekends taken and averaged for every ID</a:t>
            </a:r>
          </a:p>
          <a:p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Notes from evaluation average profile clustering with normalization</a:t>
            </a:r>
            <a:endParaRPr lang="sk-S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</a:t>
            </a:r>
            <a:r>
              <a:rPr lang="en-US" sz="2000" dirty="0" smtClean="0"/>
              <a:t>etired people in different clusters than working</a:t>
            </a:r>
          </a:p>
          <a:p>
            <a:r>
              <a:rPr lang="en-US" sz="2000" dirty="0" smtClean="0"/>
              <a:t>p</a:t>
            </a:r>
            <a:r>
              <a:rPr lang="en-US" sz="2000" dirty="0" smtClean="0"/>
              <a:t>eople with at least one child – almost always in cluster with peak in the morning! while among working people they might have only small peak in the morning or none</a:t>
            </a:r>
          </a:p>
          <a:p>
            <a:r>
              <a:rPr lang="en-US" sz="2000" dirty="0" smtClean="0"/>
              <a:t>results seems to be better without setting maximum</a:t>
            </a:r>
          </a:p>
          <a:p>
            <a:r>
              <a:rPr lang="en-US" sz="2000" dirty="0" smtClean="0"/>
              <a:t>u</a:t>
            </a:r>
            <a:r>
              <a:rPr lang="en-US" sz="2000" dirty="0" smtClean="0"/>
              <a:t>sing only control group of people – people in poverty can be distinguished (very small number!) – doesn’t help adding 1,2,3 group of people (might be problem with normalization?)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be done?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the results are not satisfying:</a:t>
            </a:r>
          </a:p>
          <a:p>
            <a:pPr lvl="1"/>
            <a:r>
              <a:rPr lang="en-US" sz="2000" dirty="0" smtClean="0"/>
              <a:t>different metric/period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ifferent approach:</a:t>
            </a:r>
          </a:p>
          <a:p>
            <a:pPr lvl="2"/>
            <a:r>
              <a:rPr lang="en-US" sz="1600" dirty="0"/>
              <a:t>f</a:t>
            </a:r>
            <a:r>
              <a:rPr lang="en-US" sz="1600" dirty="0" smtClean="0"/>
              <a:t>or every ID count average profile in derides period (3 months)</a:t>
            </a:r>
          </a:p>
          <a:p>
            <a:pPr lvl="2"/>
            <a:r>
              <a:rPr lang="en-US" sz="1600" dirty="0" smtClean="0"/>
              <a:t>cluster average profiles</a:t>
            </a:r>
          </a:p>
          <a:p>
            <a:pPr lvl="1">
              <a:buNone/>
            </a:pPr>
            <a:r>
              <a:rPr lang="en-US" sz="2000" dirty="0" smtClean="0"/>
              <a:t> </a:t>
            </a:r>
            <a:endParaRPr lang="sk-SK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315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Clustering of energy consumption time-series data</vt:lpstr>
      <vt:lpstr>Clustering</vt:lpstr>
      <vt:lpstr>Preprocessing data</vt:lpstr>
      <vt:lpstr>Results</vt:lpstr>
      <vt:lpstr>Results</vt:lpstr>
      <vt:lpstr>Clustering of average profile</vt:lpstr>
      <vt:lpstr>Notes from evaluation average profile clustering with normalization</vt:lpstr>
      <vt:lpstr>What else can be done?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energy consumption time-series data</dc:title>
  <dc:creator>Ja</dc:creator>
  <cp:lastModifiedBy>Ja</cp:lastModifiedBy>
  <cp:revision>4</cp:revision>
  <dcterms:created xsi:type="dcterms:W3CDTF">2019-07-05T11:28:13Z</dcterms:created>
  <dcterms:modified xsi:type="dcterms:W3CDTF">2019-07-14T15:55:33Z</dcterms:modified>
</cp:coreProperties>
</file>