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6" r:id="rId4"/>
    <p:sldId id="262" r:id="rId5"/>
    <p:sldId id="263" r:id="rId6"/>
    <p:sldId id="260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27/12/2023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ello.com/b/SzsZI6PX/menu-maker-by-qwan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5409315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>
                <a:solidFill>
                  <a:schemeClr val="bg1"/>
                </a:solidFill>
              </a:rPr>
              <a:t>Présentation de l’outil</a:t>
            </a:r>
            <a:br>
              <a:rPr lang="fr-FR" sz="6000" dirty="0">
                <a:solidFill>
                  <a:schemeClr val="bg1"/>
                </a:solidFill>
              </a:rPr>
            </a:br>
            <a:r>
              <a:rPr lang="fr-FR" sz="6000" dirty="0">
                <a:solidFill>
                  <a:schemeClr val="bg1"/>
                </a:solidFill>
              </a:rPr>
              <a:t> de gestion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716" y="745969"/>
            <a:ext cx="4066182" cy="90353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>
                <a:solidFill>
                  <a:srgbClr val="7CEBFF"/>
                </a:solidFill>
              </a:rPr>
              <a:t>20 décembre 2023</a:t>
            </a:r>
          </a:p>
          <a:p>
            <a:pPr algn="r" rtl="0"/>
            <a:r>
              <a:rPr lang="fr-FR" dirty="0">
                <a:solidFill>
                  <a:srgbClr val="7CEBFF"/>
                </a:solidFill>
              </a:rPr>
              <a:t>Capirchio eddy</a:t>
            </a:r>
          </a:p>
          <a:p>
            <a:pPr rtl="0"/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kumimoji="0" lang="fr-FR" sz="2800" b="0" i="0" u="none" strike="noStrike" kern="1200" cap="all" spc="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Outil de gestion de projet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F9308-FE56-B73C-32AA-FE4D2A4EA0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POURQUOI  TRELLO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Très utilisé par les professionnels</a:t>
            </a:r>
          </a:p>
          <a:p>
            <a:pPr>
              <a:buFontTx/>
              <a:buChar char="-"/>
            </a:pPr>
            <a:r>
              <a:rPr lang="fr-FR" dirty="0"/>
              <a:t>Rapide à mettre en place</a:t>
            </a:r>
          </a:p>
          <a:p>
            <a:pPr>
              <a:buFontTx/>
              <a:buChar char="-"/>
            </a:pPr>
            <a:r>
              <a:rPr lang="fr-FR" dirty="0"/>
              <a:t>Environnement graphique simple</a:t>
            </a:r>
          </a:p>
          <a:p>
            <a:pPr>
              <a:buFontTx/>
              <a:buChar char="-"/>
            </a:pPr>
            <a:r>
              <a:rPr lang="fr-FR" dirty="0"/>
              <a:t>Possibilité de configurer ses cartes</a:t>
            </a:r>
          </a:p>
          <a:p>
            <a:pPr>
              <a:buFontTx/>
              <a:buChar char="-"/>
            </a:pPr>
            <a:r>
              <a:rPr lang="fr-FR" dirty="0"/>
              <a:t>Possibilité d’y incorporer des checklist </a:t>
            </a:r>
          </a:p>
          <a:p>
            <a:pPr>
              <a:buFontTx/>
              <a:buChar char="-"/>
            </a:pPr>
            <a:r>
              <a:rPr lang="fr-FR" dirty="0"/>
              <a:t>Possibilité d’assigné des étiquettes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1F6EAF18-C449-9A22-F35E-D560D748C1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59047"/>
            <a:ext cx="5422900" cy="297021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139DBFC-1A1F-944C-E4BB-C6F427943A94}"/>
              </a:ext>
            </a:extLst>
          </p:cNvPr>
          <p:cNvSpPr txBox="1"/>
          <p:nvPr/>
        </p:nvSpPr>
        <p:spPr>
          <a:xfrm>
            <a:off x="2904876" y="5878281"/>
            <a:ext cx="928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Lien Trello :  </a:t>
            </a:r>
            <a:r>
              <a:rPr lang="fr-FR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https://trello.com/b/SzsZI6PX/menu-maker-by-qwanta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5C5BD-5488-3737-1AD0-1358E897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Aperçu de mon kanban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1113731-B383-C34B-EE96-E6D09701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22" y="1826643"/>
            <a:ext cx="8937120" cy="49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27C02-A904-89E4-B993-C06B015D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Organisatio,n</a:t>
            </a:r>
            <a:r>
              <a:rPr lang="fr-FR" dirty="0"/>
              <a:t> du kanban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2ACC5-DD3B-E292-8321-42A14029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8566"/>
            <a:ext cx="2628173" cy="2617694"/>
          </a:xfrm>
        </p:spPr>
        <p:txBody>
          <a:bodyPr/>
          <a:lstStyle/>
          <a:p>
            <a:r>
              <a:rPr lang="fr-FR" dirty="0"/>
              <a:t>À FAIRE</a:t>
            </a:r>
          </a:p>
          <a:p>
            <a:r>
              <a:rPr lang="fr-FR" dirty="0"/>
              <a:t>EN COURS </a:t>
            </a:r>
          </a:p>
          <a:p>
            <a:r>
              <a:rPr lang="fr-FR" dirty="0"/>
              <a:t>À TESTER</a:t>
            </a:r>
          </a:p>
          <a:p>
            <a:pPr algn="just"/>
            <a:r>
              <a:rPr lang="fr-FR" dirty="0"/>
              <a:t>TERMINÉ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25BC4E-670E-E011-8E31-CA468BAE0E28}"/>
              </a:ext>
            </a:extLst>
          </p:cNvPr>
          <p:cNvSpPr txBox="1"/>
          <p:nvPr/>
        </p:nvSpPr>
        <p:spPr>
          <a:xfrm>
            <a:off x="581192" y="2002118"/>
            <a:ext cx="71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LES LISTES DE TACHES SON ORGANISER DE FAÇON SIMPLE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FBE0EF-E692-B44C-5D6B-2FE7A753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3" y="4058523"/>
            <a:ext cx="10964805" cy="44773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B5C5046-3278-5FDB-23FF-7E0410718FFD}"/>
              </a:ext>
            </a:extLst>
          </p:cNvPr>
          <p:cNvSpPr txBox="1"/>
          <p:nvPr/>
        </p:nvSpPr>
        <p:spPr>
          <a:xfrm>
            <a:off x="599006" y="4670054"/>
            <a:ext cx="821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LES TACHES SON ORGANISER PAR ORDRE DE PRIORITÉ DANS DES CARTES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100B14F-B26D-1AB0-CF91-ED31480D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875" y="5039386"/>
            <a:ext cx="372479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3DD36-F6EC-8E1C-187C-4BA9F26B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DISPOSITION DES CARTES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635580-4859-B24A-8F42-1C6ACCBB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25" y="2162683"/>
            <a:ext cx="2761713" cy="3678303"/>
          </a:xfrm>
        </p:spPr>
        <p:txBody>
          <a:bodyPr/>
          <a:lstStyle/>
          <a:p>
            <a:r>
              <a:rPr lang="fr-FR" dirty="0"/>
              <a:t>TITRE DE LA CARTE</a:t>
            </a:r>
          </a:p>
          <a:p>
            <a:r>
              <a:rPr lang="fr-FR" dirty="0"/>
              <a:t>ETIQUETTES (pour la priorité et pour le poste désigner)</a:t>
            </a:r>
          </a:p>
          <a:p>
            <a:r>
              <a:rPr lang="fr-FR" dirty="0"/>
              <a:t>UNE DESCRIPTION (contenant l’objectif, la durée estimé et une image si disponible)</a:t>
            </a:r>
          </a:p>
          <a:p>
            <a:r>
              <a:rPr lang="fr-FR" dirty="0"/>
              <a:t>LA LISTE DES TACHES ,(si nécessaire)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F8E48D-48D0-C7AB-4DED-B5ECE4B9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99" y="1947745"/>
            <a:ext cx="4798794" cy="481732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8DE891D-59D3-C31C-8D45-23ADE0A7EDF5}"/>
              </a:ext>
            </a:extLst>
          </p:cNvPr>
          <p:cNvSpPr/>
          <p:nvPr/>
        </p:nvSpPr>
        <p:spPr>
          <a:xfrm rot="20870481">
            <a:off x="3110731" y="2175037"/>
            <a:ext cx="1789840" cy="386576"/>
          </a:xfrm>
          <a:prstGeom prst="rightArrow">
            <a:avLst>
              <a:gd name="adj1" fmla="val 2789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3697075-3EAF-AC7F-E03D-38B1B3D78F8C}"/>
              </a:ext>
            </a:extLst>
          </p:cNvPr>
          <p:cNvSpPr/>
          <p:nvPr/>
        </p:nvSpPr>
        <p:spPr>
          <a:xfrm rot="20870481">
            <a:off x="3168852" y="2590654"/>
            <a:ext cx="1789840" cy="386576"/>
          </a:xfrm>
          <a:prstGeom prst="rightArrow">
            <a:avLst>
              <a:gd name="adj1" fmla="val 2789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0751EEA-0CC8-FD13-2DFF-9AF17D7C9B1A}"/>
              </a:ext>
            </a:extLst>
          </p:cNvPr>
          <p:cNvSpPr/>
          <p:nvPr/>
        </p:nvSpPr>
        <p:spPr>
          <a:xfrm rot="20744400">
            <a:off x="3116058" y="3619684"/>
            <a:ext cx="1789840" cy="386576"/>
          </a:xfrm>
          <a:prstGeom prst="rightArrow">
            <a:avLst>
              <a:gd name="adj1" fmla="val 2789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8621B9-5B69-319E-C757-9F6E3867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85396">
            <a:off x="3176852" y="5374147"/>
            <a:ext cx="1798476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13371</TotalTime>
  <Words>143</Words>
  <Application>Microsoft Office PowerPoint</Application>
  <PresentationFormat>Grand écran</PresentationFormat>
  <Paragraphs>30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Personnalisé</vt:lpstr>
      <vt:lpstr>Présentation de l’outil  de gestion de projet</vt:lpstr>
      <vt:lpstr>Outil de gestion de projet</vt:lpstr>
      <vt:lpstr>Aperçu de mon kanban</vt:lpstr>
      <vt:lpstr>Organisatio,n du kanban </vt:lpstr>
      <vt:lpstr>DISPOSITION DES CARTES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l’outil  de gestion de projet</dc:title>
  <dc:creator>eddy capirchio</dc:creator>
  <cp:lastModifiedBy>eddy capirchio</cp:lastModifiedBy>
  <cp:revision>2</cp:revision>
  <dcterms:created xsi:type="dcterms:W3CDTF">2023-12-20T12:29:15Z</dcterms:created>
  <dcterms:modified xsi:type="dcterms:W3CDTF">2024-01-04T10:34:57Z</dcterms:modified>
</cp:coreProperties>
</file>