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0" r:id="rId5"/>
    <p:sldId id="261" r:id="rId6"/>
    <p:sldId id="263" r:id="rId7"/>
    <p:sldId id="257" r:id="rId8"/>
    <p:sldId id="267" r:id="rId9"/>
    <p:sldId id="276" r:id="rId10"/>
    <p:sldId id="265" r:id="rId11"/>
    <p:sldId id="275" r:id="rId12"/>
    <p:sldId id="274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F433-AC8F-4A7E-9453-27510C7E363A}" v="581" dt="2022-04-28T21:37:52.907"/>
    <p1510:client id="{63524BE5-501D-4026-A598-AB0F4E0747AA}" v="3090" dt="2022-03-10T21:43:05.658"/>
    <p1510:client id="{63F07683-2620-448F-BB5B-74D8399E7FD7}" v="17" dt="2022-04-28T21:08:17.915"/>
    <p1510:client id="{7C6A0481-7AC7-0004-1574-86808B912648}" v="354" dt="2022-04-28T21:30:58.219"/>
    <p1510:client id="{A210CEAB-61F8-70F4-4450-33AE842CC94F}" v="1268" dt="2022-04-28T21:26:04.864"/>
    <p1510:client id="{B7183890-4794-35F4-F043-74670DCF3248}" v="3322" dt="2022-03-10T21:43:58.538"/>
    <p1510:client id="{FC5AF628-2AFD-474B-9B40-A15C72CD4D3A}" v="261" dt="2022-04-04T17:10:3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 Table 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6F5-EF1B-4B0C-8456-69565BC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wishlist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9FDFF99-07DE-4FCA-8F17-8DFF8D550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15448"/>
              </p:ext>
            </p:extLst>
          </p:nvPr>
        </p:nvGraphicFramePr>
        <p:xfrm>
          <a:off x="866775" y="1701800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wishlist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number_of_items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5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8982-E147-8698-8DD3-7E338D7C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wishlist_item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B4895A-AA0B-F8F9-4BEA-EC67C301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23257"/>
              </p:ext>
            </p:extLst>
          </p:nvPr>
        </p:nvGraphicFramePr>
        <p:xfrm>
          <a:off x="1618390" y="1484376"/>
          <a:ext cx="8168640" cy="260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86789652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420720814"/>
                    </a:ext>
                  </a:extLst>
                </a:gridCol>
              </a:tblGrid>
              <a:tr h="437178">
                <a:tc>
                  <a:txBody>
                    <a:bodyPr/>
                    <a:lstStyle/>
                    <a:p>
                      <a:r>
                        <a:rPr lang="en-US" err="1"/>
                        <a:t>wishlist_item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28329"/>
                  </a:ext>
                </a:extLst>
              </a:tr>
              <a:tr h="437178">
                <a:tc>
                  <a:txBody>
                    <a:bodyPr/>
                    <a:lstStyle/>
                    <a:p>
                      <a:r>
                        <a:rPr lang="en-US" dirty="0"/>
                        <a:t>WIID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42958"/>
                  </a:ext>
                </a:extLst>
              </a:tr>
              <a:tr h="437178">
                <a:tc>
                  <a:txBody>
                    <a:bodyPr/>
                    <a:lstStyle/>
                    <a:p>
                      <a:r>
                        <a:rPr lang="en-US" dirty="0"/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09944"/>
                  </a:ext>
                </a:extLst>
              </a:tr>
              <a:tr h="437178">
                <a:tc>
                  <a:txBody>
                    <a:bodyPr/>
                    <a:lstStyle/>
                    <a:p>
                      <a:r>
                        <a:rPr lang="en-US" dirty="0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26747"/>
                  </a:ext>
                </a:extLst>
              </a:tr>
              <a:tr h="860322">
                <a:tc>
                  <a:txBody>
                    <a:bodyPr/>
                    <a:lstStyle/>
                    <a:p>
                      <a:r>
                        <a:rPr lang="en-US" err="1"/>
                        <a:t>date_added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7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801F-68A4-B293-753F-86F1D053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customer_order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1EF6E5-CE45-CB5B-B027-9F5A4B3AE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49773"/>
              </p:ext>
            </p:extLst>
          </p:nvPr>
        </p:nvGraphicFramePr>
        <p:xfrm>
          <a:off x="1642970" y="1779344"/>
          <a:ext cx="8168640" cy="339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427340054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961833211"/>
                    </a:ext>
                  </a:extLst>
                </a:gridCol>
              </a:tblGrid>
              <a:tr h="376860">
                <a:tc>
                  <a:txBody>
                    <a:bodyPr/>
                    <a:lstStyle/>
                    <a:p>
                      <a:r>
                        <a:rPr lang="en-US" err="1"/>
                        <a:t>customer_order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39838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r>
                        <a:rPr lang="en-US" dirty="0"/>
                        <a:t>COID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860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r>
                        <a:rPr lang="en-US" dirty="0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22339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r>
                        <a:rPr lang="en-US" dirty="0"/>
                        <a:t>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66427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r>
                        <a:rPr lang="en-US" err="1"/>
                        <a:t>SCIDtemp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53214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r>
                        <a:rPr lang="en-US" err="1"/>
                        <a:t>date_stamp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87061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r>
                        <a:rPr lang="en-US" err="1"/>
                        <a:t>number_of_items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60075"/>
                  </a:ext>
                </a:extLst>
              </a:tr>
              <a:tr h="376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total_price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27145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tinyint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0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13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1F59-4CE5-8ECA-D942-02D6C1D2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customer_order_item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652A9EF-15CE-BE1D-F646-B4A78FE8E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96289"/>
              </p:ext>
            </p:extLst>
          </p:nvPr>
        </p:nvGraphicFramePr>
        <p:xfrm>
          <a:off x="1667551" y="2148053"/>
          <a:ext cx="8168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52479810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09352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customer_order_item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2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8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9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1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8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4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02D9-852A-4FA4-B19C-A9DF132C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vendors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C9E103-942B-4D34-B5BE-CD41A2606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50775"/>
              </p:ext>
            </p:extLst>
          </p:nvPr>
        </p:nvGraphicFramePr>
        <p:xfrm>
          <a:off x="838200" y="1825625"/>
          <a:ext cx="7010398" cy="445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99074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6306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4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15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848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99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324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7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ED34-73B6-4E54-874A-9FF2C4F2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inventory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802E0-292B-48B3-94D0-F30FC6261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603816"/>
              </p:ext>
            </p:extLst>
          </p:nvPr>
        </p:nvGraphicFramePr>
        <p:xfrm>
          <a:off x="852577" y="1696229"/>
          <a:ext cx="10515600" cy="48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29386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012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8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120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date_ordered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5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item_name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0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japanese_item_name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item_description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item_type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selling_price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108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840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in_stock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478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reorder_amount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56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base_stock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AF4-5A7F-E4A8-2133-404AF0F4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store_expense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BD9F27-CD53-1DF9-F23E-0EC37CD5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1617"/>
              </p:ext>
            </p:extLst>
          </p:nvPr>
        </p:nvGraphicFramePr>
        <p:xfrm>
          <a:off x="1470906" y="1902247"/>
          <a:ext cx="8168639" cy="293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451">
                  <a:extLst>
                    <a:ext uri="{9D8B030D-6E8A-4147-A177-3AD203B41FA5}">
                      <a16:colId xmlns:a16="http://schemas.microsoft.com/office/drawing/2014/main" val="2874437068"/>
                    </a:ext>
                  </a:extLst>
                </a:gridCol>
                <a:gridCol w="3916188">
                  <a:extLst>
                    <a:ext uri="{9D8B030D-6E8A-4147-A177-3AD203B41FA5}">
                      <a16:colId xmlns:a16="http://schemas.microsoft.com/office/drawing/2014/main" val="1048178219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r>
                        <a:rPr lang="en-US" dirty="0" err="1"/>
                        <a:t>store_expense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92763"/>
                  </a:ext>
                </a:extLst>
              </a:tr>
              <a:tr h="467031">
                <a:tc>
                  <a:txBody>
                    <a:bodyPr/>
                    <a:lstStyle/>
                    <a:p>
                      <a:r>
                        <a:rPr lang="en-US" dirty="0"/>
                        <a:t>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88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18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59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282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2578"/>
                  </a:ext>
                </a:extLst>
              </a:tr>
              <a:tr h="614516">
                <a:tc>
                  <a:txBody>
                    <a:bodyPr/>
                    <a:lstStyle/>
                    <a:p>
                      <a:r>
                        <a:rPr lang="en-US" err="1"/>
                        <a:t>other_expenses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5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E4C-3AE3-4BBC-A288-0C3325EC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user_login</a:t>
            </a:r>
            <a:endParaRPr lang="en-US" err="1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CB756B7-8722-49D3-848B-8D6EC63D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06391"/>
              </p:ext>
            </p:extLst>
          </p:nvPr>
        </p:nvGraphicFramePr>
        <p:xfrm>
          <a:off x="866775" y="17018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C4AB-C257-40B1-8389-F5B61BD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user_login_log</a:t>
            </a:r>
            <a:endParaRPr lang="en-US" err="1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8CD18D9-6041-4BE5-91D6-E5D47C446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3506"/>
              </p:ext>
            </p:extLst>
          </p:nvPr>
        </p:nvGraphicFramePr>
        <p:xfrm>
          <a:off x="866775" y="1701800"/>
          <a:ext cx="10515600" cy="22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user_login_log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is_success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login_time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3862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login_description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2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8A257E2-FCD8-4608-8630-F475F0B44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0595"/>
              </p:ext>
            </p:extLst>
          </p:nvPr>
        </p:nvGraphicFramePr>
        <p:xfrm>
          <a:off x="581025" y="92075"/>
          <a:ext cx="10515600" cy="667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user_role_type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middle_name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date_of_birth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home_phone_number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cell_phone_number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street_1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99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917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833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varchar(20)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97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1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58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E96A-074A-4835-AEF0-66C9C43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employee_profile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497FF4E-3CEC-42BC-BD68-7FD1E3EC6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20477"/>
              </p:ext>
            </p:extLst>
          </p:nvPr>
        </p:nvGraphicFramePr>
        <p:xfrm>
          <a:off x="866775" y="1701800"/>
          <a:ext cx="1051560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09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salary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79AE-B401-47CE-A948-628B55C4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customer_profile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872CC8-0469-49C6-9145-9E75E6C8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4239"/>
              </p:ext>
            </p:extLst>
          </p:nvPr>
        </p:nvGraphicFramePr>
        <p:xfrm>
          <a:off x="1670645" y="1724166"/>
          <a:ext cx="81660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339039611"/>
                    </a:ext>
                  </a:extLst>
                </a:gridCol>
                <a:gridCol w="4081762">
                  <a:extLst>
                    <a:ext uri="{9D8B030D-6E8A-4147-A177-3AD203B41FA5}">
                      <a16:colId xmlns:a16="http://schemas.microsoft.com/office/drawing/2014/main" val="564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2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8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4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number_of_purchases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total_money_spent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last_purchase_date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active_orders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5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CDF9-8207-4E76-87DB-C5497F2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88"/>
          </a:xfrm>
        </p:spPr>
        <p:txBody>
          <a:bodyPr/>
          <a:lstStyle/>
          <a:p>
            <a:r>
              <a:rPr lang="en-US" err="1">
                <a:cs typeface="Calibri Light"/>
              </a:rPr>
              <a:t>card_info</a:t>
            </a:r>
            <a:endParaRPr lang="en-US" err="1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A5535F03-ADF7-4AC1-AE6C-E625500B2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71371"/>
              </p:ext>
            </p:extLst>
          </p:nvPr>
        </p:nvGraphicFramePr>
        <p:xfrm>
          <a:off x="852577" y="1451814"/>
          <a:ext cx="10515600" cy="48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card_type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card_holder_name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bigint</a:t>
                      </a:r>
                      <a:r>
                        <a:rPr lang="en-US"/>
                        <a:t>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street_add_1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street_add_2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varchar(20)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8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9750-114D-4853-BD4D-4603E2D9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shopping_cart</a:t>
            </a:r>
            <a:endParaRPr lang="en-US" err="1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D70F7DE-A692-4F08-8F56-4FC4DE919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041706"/>
              </p:ext>
            </p:extLst>
          </p:nvPr>
        </p:nvGraphicFramePr>
        <p:xfrm>
          <a:off x="866775" y="1701800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shopping_cart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number_of_items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2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7D03-BB51-AF3E-5FBA-BBEA29F3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shopping_cart_item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BD38AB-9E9C-BE1E-935E-006FB676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97149"/>
              </p:ext>
            </p:extLst>
          </p:nvPr>
        </p:nvGraphicFramePr>
        <p:xfrm>
          <a:off x="1741293" y="2295537"/>
          <a:ext cx="8168640" cy="214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58548511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6615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shopping_cart_item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5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66057"/>
                  </a:ext>
                </a:extLst>
              </a:tr>
              <a:tr h="663677">
                <a:tc>
                  <a:txBody>
                    <a:bodyPr/>
                    <a:lstStyle/>
                    <a:p>
                      <a:r>
                        <a:rPr lang="en-US"/>
                        <a:t>quantity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4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Database Table Layouts</vt:lpstr>
      <vt:lpstr>user_login</vt:lpstr>
      <vt:lpstr>user_login_log</vt:lpstr>
      <vt:lpstr>PowerPoint Presentation</vt:lpstr>
      <vt:lpstr>employee_profile</vt:lpstr>
      <vt:lpstr>customer_profile</vt:lpstr>
      <vt:lpstr>card_info</vt:lpstr>
      <vt:lpstr>shopping_cart</vt:lpstr>
      <vt:lpstr>shopping_cart_item</vt:lpstr>
      <vt:lpstr>wishlist</vt:lpstr>
      <vt:lpstr>wishlist_item</vt:lpstr>
      <vt:lpstr>customer_order</vt:lpstr>
      <vt:lpstr>customer_order_item</vt:lpstr>
      <vt:lpstr>vendors</vt:lpstr>
      <vt:lpstr>inventory</vt:lpstr>
      <vt:lpstr>store_expense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78</cp:revision>
  <dcterms:created xsi:type="dcterms:W3CDTF">2022-03-10T20:17:32Z</dcterms:created>
  <dcterms:modified xsi:type="dcterms:W3CDTF">2022-04-28T21:38:05Z</dcterms:modified>
</cp:coreProperties>
</file>