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8" r:id="rId4"/>
    <p:sldId id="266" r:id="rId5"/>
    <p:sldId id="260" r:id="rId6"/>
    <p:sldId id="261" r:id="rId7"/>
    <p:sldId id="262" r:id="rId8"/>
    <p:sldId id="263" r:id="rId9"/>
    <p:sldId id="257" r:id="rId10"/>
    <p:sldId id="267" r:id="rId11"/>
    <p:sldId id="258" r:id="rId12"/>
    <p:sldId id="265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24BE5-501D-4026-A598-AB0F4E0747AA}" v="3090" dt="2022-03-10T21:43:05.658"/>
    <p1510:client id="{B7183890-4794-35F4-F043-74670DCF3248}" v="3322" dt="2022-03-10T21:43:58.538"/>
    <p1510:client id="{FC5AF628-2AFD-474B-9B40-A15C72CD4D3A}" v="261" dt="2022-04-04T17:10:3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Layouts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9750-114D-4853-BD4D-4603E2D9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shopping_cart</a:t>
            </a:r>
            <a:endParaRPr lang="en-US" err="1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ED70F7DE-A692-4F08-8F56-4FC4DE919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041706"/>
              </p:ext>
            </p:extLst>
          </p:nvPr>
        </p:nvGraphicFramePr>
        <p:xfrm>
          <a:off x="866775" y="1701800"/>
          <a:ext cx="10515600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shopping_cart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number_of_items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total_price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29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12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F65F-65D9-46E4-A878-CFA37009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cart_item</a:t>
            </a:r>
            <a:endParaRPr lang="en-US" err="1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61547B5-70C7-417D-9FB0-563713522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948454"/>
              </p:ext>
            </p:extLst>
          </p:nvPr>
        </p:nvGraphicFramePr>
        <p:xfrm>
          <a:off x="838200" y="1825625"/>
          <a:ext cx="10515600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9219986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818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cart_item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9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9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7882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39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71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849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56F5-EF1B-4B0C-8456-69565BCE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wishlist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99FDFF99-07DE-4FCA-8F17-8DFF8D550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409431"/>
              </p:ext>
            </p:extLst>
          </p:nvPr>
        </p:nvGraphicFramePr>
        <p:xfrm>
          <a:off x="866775" y="1701800"/>
          <a:ext cx="10515600" cy="2225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wishlist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last_updated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number_of_items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292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total_price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6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15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52A5-91D3-4B7F-87EB-786F9112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wishlist_item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E11FF2D8-8E5B-47B7-BC1A-7E533EEB3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904474"/>
              </p:ext>
            </p:extLst>
          </p:nvPr>
        </p:nvGraphicFramePr>
        <p:xfrm>
          <a:off x="866775" y="1701800"/>
          <a:ext cx="10515600" cy="259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wishlist_item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7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rank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date_added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292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item_price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6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686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02D9-852A-4FA4-B19C-A9DF132C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vendors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C9E103-942B-4D34-B5BE-CD41A2606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650775"/>
              </p:ext>
            </p:extLst>
          </p:nvPr>
        </p:nvGraphicFramePr>
        <p:xfrm>
          <a:off x="838200" y="1825625"/>
          <a:ext cx="7010398" cy="4450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39907412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86306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vendors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4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846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vendor_name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9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vendor_code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62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vendor_city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58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vendor_region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14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vendor_country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95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vendor_zip_code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29159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vendor_contact_name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848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vendor_contact_title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3990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vendor_contact_route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324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vendor_contact_number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00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173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ED34-73B6-4E54-874A-9FF2C4F2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inventory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6802E0-292B-48B3-94D0-F30FC6261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750306"/>
              </p:ext>
            </p:extLst>
          </p:nvPr>
        </p:nvGraphicFramePr>
        <p:xfrm>
          <a:off x="838200" y="1825625"/>
          <a:ext cx="10515600" cy="4450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293869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90124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8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1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item_name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0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japanese_item_name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item_description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7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item_type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2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selling_price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1089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840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in_stock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4781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reorder_amount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9567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base_stock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49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E774EF50-1129-4B55-B44D-87D2CCD9E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898473"/>
              </p:ext>
            </p:extLst>
          </p:nvPr>
        </p:nvGraphicFramePr>
        <p:xfrm>
          <a:off x="609600" y="273050"/>
          <a:ext cx="10515600" cy="6304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z_report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ZRID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start_time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6723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end_time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8150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total_cash_started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08573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total_cash_ended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double(10,2)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7266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cash_difference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double(10,2)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1852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items_sold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48364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number_of_transactions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1631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cash_sales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double(10,2)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768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credit_sales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double(10,2)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4903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total_sales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double(10,2)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799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cash_refunds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double(10,2)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917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credit_refunds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double(10,2)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8337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total_refunds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97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64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A3AC61-FBBC-2285-8341-945D5CB53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70676"/>
              </p:ext>
            </p:extLst>
          </p:nvPr>
        </p:nvGraphicFramePr>
        <p:xfrm>
          <a:off x="1262062" y="87312"/>
          <a:ext cx="10470568" cy="6561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874">
                  <a:extLst>
                    <a:ext uri="{9D8B030D-6E8A-4147-A177-3AD203B41FA5}">
                      <a16:colId xmlns:a16="http://schemas.microsoft.com/office/drawing/2014/main" val="2040065937"/>
                    </a:ext>
                  </a:extLst>
                </a:gridCol>
                <a:gridCol w="5247694">
                  <a:extLst>
                    <a:ext uri="{9D8B030D-6E8A-4147-A177-3AD203B41FA5}">
                      <a16:colId xmlns:a16="http://schemas.microsoft.com/office/drawing/2014/main" val="1874320758"/>
                    </a:ext>
                  </a:extLst>
                </a:gridCol>
              </a:tblGrid>
              <a:tr h="318507">
                <a:tc>
                  <a:txBody>
                    <a:bodyPr/>
                    <a:lstStyle/>
                    <a:p>
                      <a:r>
                        <a:rPr lang="en-US" dirty="0" err="1"/>
                        <a:t>profit_loss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76249"/>
                  </a:ext>
                </a:extLst>
              </a:tr>
              <a:tr h="281756">
                <a:tc>
                  <a:txBody>
                    <a:bodyPr/>
                    <a:lstStyle/>
                    <a:p>
                      <a:r>
                        <a:rPr lang="en-US" dirty="0"/>
                        <a:t>PLRID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341794"/>
                  </a:ext>
                </a:extLst>
              </a:tr>
              <a:tr h="281756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56526"/>
                  </a:ext>
                </a:extLst>
              </a:tr>
              <a:tr h="490012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int(11)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31431"/>
                  </a:ext>
                </a:extLst>
              </a:tr>
              <a:tr h="490012"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net_sales</a:t>
                      </a:r>
                      <a:endParaRPr lang="en-US" dirty="0" err="1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double(10,2)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41317"/>
                  </a:ext>
                </a:extLst>
              </a:tr>
              <a:tr h="49001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cost_of_goods</a:t>
                      </a:r>
                      <a:endParaRPr lang="en-US" dirty="0" err="1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double(10,2)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365335"/>
                  </a:ext>
                </a:extLst>
              </a:tr>
              <a:tr h="49001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gross_profit</a:t>
                      </a:r>
                      <a:endParaRPr lang="en-US" dirty="0" err="1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double(10,2)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5318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double(10,2)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50196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utilities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double(10,2)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266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double(10,2)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3653"/>
                  </a:ext>
                </a:extLst>
              </a:tr>
              <a:tr h="49001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other_expenses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double(10,2)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85995"/>
                  </a:ext>
                </a:extLst>
              </a:tr>
              <a:tr h="49001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total_expenses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double(10,2)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746229"/>
                  </a:ext>
                </a:extLst>
              </a:tr>
              <a:tr h="49001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net_income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double(10,2)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09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6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E4C-3AE3-4BBC-A288-0C3325EC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user_login</a:t>
            </a:r>
            <a:endParaRPr lang="en-US" err="1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5CB756B7-8722-49D3-848B-8D6EC63D1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106391"/>
              </p:ext>
            </p:extLst>
          </p:nvPr>
        </p:nvGraphicFramePr>
        <p:xfrm>
          <a:off x="866775" y="170180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user_login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password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varchar(256)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C4AB-C257-40B1-8389-F5B61BD0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user_login_log</a:t>
            </a:r>
            <a:endParaRPr lang="en-US" err="1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18CD18D9-6041-4BE5-91D6-E5D47C446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661058"/>
              </p:ext>
            </p:extLst>
          </p:nvPr>
        </p:nvGraphicFramePr>
        <p:xfrm>
          <a:off x="866775" y="1701800"/>
          <a:ext cx="10515600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user_login_log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is_success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tinyint</a:t>
                      </a:r>
                      <a:r>
                        <a:rPr lang="en-US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login_description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29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92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64E4-12CA-4812-B835-618536D8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error</a:t>
            </a:r>
            <a:endParaRPr lang="en-US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732E20FE-3F45-410F-A581-4638AB3CD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024348"/>
              </p:ext>
            </p:extLst>
          </p:nvPr>
        </p:nvGraphicFramePr>
        <p:xfrm>
          <a:off x="866775" y="170180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error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error_description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times_encountered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84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78A257E2-FCD8-4608-8630-F475F0B442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10314"/>
              </p:ext>
            </p:extLst>
          </p:nvPr>
        </p:nvGraphicFramePr>
        <p:xfrm>
          <a:off x="581025" y="92075"/>
          <a:ext cx="10515600" cy="667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user_profile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user_role_type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6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middle_name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varchar(50)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81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varchar(50)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08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varchar(10)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726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date_of_birth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1852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varchar(100)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48364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home_phone_number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varchar(50)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1631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cell_phone_number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varchar(50)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768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street_1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varchar(100)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4903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street_2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varchar(100)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799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varchar(100)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917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varchar(100)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8337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zip_code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varchar(20)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9767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varchar(100)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1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58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E96A-074A-4835-AEF0-66C9C43C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employee_profile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0497FF4E-3CEC-42BC-BD68-7FD1E3EC6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652910"/>
              </p:ext>
            </p:extLst>
          </p:nvPr>
        </p:nvGraphicFramePr>
        <p:xfrm>
          <a:off x="866775" y="1701800"/>
          <a:ext cx="10515600" cy="259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employee_profile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7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full_time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tinyint</a:t>
                      </a:r>
                      <a:r>
                        <a:rPr lang="en-US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location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varchar(100)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292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weekly_earnings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6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2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1ABC-D762-491B-84AF-2E433EBA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employee_time_log</a:t>
            </a:r>
            <a:endParaRPr lang="en-US" err="1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52DDDF3-BF59-4C00-87BE-F9898A2CA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28150"/>
              </p:ext>
            </p:extLst>
          </p:nvPr>
        </p:nvGraphicFramePr>
        <p:xfrm>
          <a:off x="1702617" y="1905341"/>
          <a:ext cx="8168640" cy="321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84979175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750523663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r>
                        <a:rPr lang="en-US" err="1"/>
                        <a:t>employee_time_log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69130"/>
                  </a:ext>
                </a:extLst>
              </a:tr>
              <a:tr h="650097">
                <a:tc>
                  <a:txBody>
                    <a:bodyPr/>
                    <a:lstStyle/>
                    <a:p>
                      <a:r>
                        <a:rPr lang="en-US"/>
                        <a:t>ETLID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43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36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login_time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0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logout_time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74037"/>
                  </a:ext>
                </a:extLst>
              </a:tr>
              <a:tr h="543524">
                <a:tc>
                  <a:txBody>
                    <a:bodyPr/>
                    <a:lstStyle/>
                    <a:p>
                      <a:r>
                        <a:rPr lang="en-US" err="1"/>
                        <a:t>number_of_sales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993743"/>
                  </a:ext>
                </a:extLst>
              </a:tr>
              <a:tr h="5435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total_revenue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4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79AE-B401-47CE-A948-628B55C4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customer_profile</a:t>
            </a:r>
            <a:endParaRPr lang="en-US" err="1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3872CC8-0469-49C6-9145-9E75E6C80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974239"/>
              </p:ext>
            </p:extLst>
          </p:nvPr>
        </p:nvGraphicFramePr>
        <p:xfrm>
          <a:off x="1670645" y="1724166"/>
          <a:ext cx="81660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3339039611"/>
                    </a:ext>
                  </a:extLst>
                </a:gridCol>
                <a:gridCol w="4081762">
                  <a:extLst>
                    <a:ext uri="{9D8B030D-6E8A-4147-A177-3AD203B41FA5}">
                      <a16:colId xmlns:a16="http://schemas.microsoft.com/office/drawing/2014/main" val="564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customer_profile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92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48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4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card_count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4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number_of_purchases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3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total_money_spent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84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last_purchase_date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active_orders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856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96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CDF9-8207-4E76-87DB-C5497F2D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188"/>
          </a:xfrm>
        </p:spPr>
        <p:txBody>
          <a:bodyPr/>
          <a:lstStyle/>
          <a:p>
            <a:r>
              <a:rPr lang="en-US" err="1">
                <a:cs typeface="Calibri Light"/>
              </a:rPr>
              <a:t>card_info</a:t>
            </a:r>
            <a:endParaRPr lang="en-US" err="1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A5535F03-ADF7-4AC1-AE6C-E625500B2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690499"/>
              </p:ext>
            </p:extLst>
          </p:nvPr>
        </p:nvGraphicFramePr>
        <p:xfrm>
          <a:off x="838200" y="1825625"/>
          <a:ext cx="10515600" cy="4820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card_info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card_holder_name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card_number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bigint</a:t>
                      </a:r>
                      <a:r>
                        <a:rPr lang="en-US"/>
                        <a:t>(16)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6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cvv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81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08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726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street_add_1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1852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street_add_2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48364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1631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zip_code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int(5)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768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save_card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tinyint</a:t>
                      </a:r>
                      <a:r>
                        <a:rPr lang="en-US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4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88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Layouts</vt:lpstr>
      <vt:lpstr>user_login</vt:lpstr>
      <vt:lpstr>user_login_log</vt:lpstr>
      <vt:lpstr>error</vt:lpstr>
      <vt:lpstr>PowerPoint Presentation</vt:lpstr>
      <vt:lpstr>employee_profile</vt:lpstr>
      <vt:lpstr>employee_time_log</vt:lpstr>
      <vt:lpstr>customer_profile</vt:lpstr>
      <vt:lpstr>card_info</vt:lpstr>
      <vt:lpstr>shopping_cart</vt:lpstr>
      <vt:lpstr>cart_item</vt:lpstr>
      <vt:lpstr>wishlist</vt:lpstr>
      <vt:lpstr>wishlist_item</vt:lpstr>
      <vt:lpstr>vendors</vt:lpstr>
      <vt:lpstr>inventory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46</cp:revision>
  <dcterms:created xsi:type="dcterms:W3CDTF">2022-03-10T20:17:32Z</dcterms:created>
  <dcterms:modified xsi:type="dcterms:W3CDTF">2022-04-04T17:16:35Z</dcterms:modified>
</cp:coreProperties>
</file>