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7" r:id="rId3"/>
    <p:sldId id="269" r:id="rId4"/>
    <p:sldId id="283" r:id="rId5"/>
    <p:sldId id="271" r:id="rId6"/>
    <p:sldId id="272" r:id="rId7"/>
    <p:sldId id="273" r:id="rId8"/>
    <p:sldId id="274" r:id="rId9"/>
    <p:sldId id="282" r:id="rId10"/>
    <p:sldId id="277" r:id="rId11"/>
    <p:sldId id="279" r:id="rId12"/>
    <p:sldId id="278" r:id="rId13"/>
    <p:sldId id="280" r:id="rId14"/>
    <p:sldId id="281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55"/>
    <a:srgbClr val="F8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46.361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1,'947'0,"-924"0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55.88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1,'1001'0,"-978"0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04.21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0,'2000'0,"-1977"0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11.024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0,'1324'0,"-1301"0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25.403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1,'3156'0,"-3121"0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1,'13344'13344,"-13322"-13321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26.236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0,'3336'0,"-3314"0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33.407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1,'2387'0,"-2363"0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8.png"/><Relationship Id="rId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8.png"/><Relationship Id="rId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8.png"/><Relationship Id="rId4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8.png"/><Relationship Id="rId4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8.png"/><Relationship Id="rId4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80.png"/><Relationship Id="rId1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12.png"/><Relationship Id="rId4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8.png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2286229" y="1902350"/>
            <a:ext cx="7298549" cy="1297415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schemeClr val="tx1"/>
                </a:solidFill>
              </a:rPr>
              <a:t>MBTI</a:t>
            </a:r>
            <a:r>
              <a:rPr lang="ko-KR" altLang="en-US" sz="6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6000" b="1" kern="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26C89C-0DEC-4AD9-BE26-9099EBF223B3}"/>
              </a:ext>
            </a:extLst>
          </p:cNvPr>
          <p:cNvSpPr/>
          <p:nvPr/>
        </p:nvSpPr>
        <p:spPr>
          <a:xfrm>
            <a:off x="8256773" y="5393049"/>
            <a:ext cx="317266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프로젝트 오지선</a:t>
            </a:r>
            <a:endParaRPr lang="en-US" altLang="ko-KR" sz="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944" y="55728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93841">
              <a:off x="3603914" y="458028"/>
              <a:ext cx="4812480" cy="48124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93841">
                <a:off x="3550274" y="350388"/>
                <a:ext cx="4920120" cy="50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566"/>
              </p:ext>
            </p:extLst>
          </p:nvPr>
        </p:nvGraphicFramePr>
        <p:xfrm>
          <a:off x="668339" y="1623280"/>
          <a:ext cx="10747808" cy="392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mBoard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MBTI </a:t>
                      </a:r>
                      <a:r>
                        <a:rPr lang="ko-KR" altLang="en-US" sz="1200" b="1" dirty="0"/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subject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img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첨부사진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r_count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report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4738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43661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33462"/>
              </p:ext>
            </p:extLst>
          </p:nvPr>
        </p:nvGraphicFramePr>
        <p:xfrm>
          <a:off x="668339" y="1623280"/>
          <a:ext cx="10747808" cy="211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bReport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게시글 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bore_no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게시글 신고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49965"/>
              </p:ext>
            </p:extLst>
          </p:nvPr>
        </p:nvGraphicFramePr>
        <p:xfrm>
          <a:off x="668339" y="4548554"/>
          <a:ext cx="10747808" cy="118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2327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bLikes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게시글 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게시판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0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04388"/>
              </p:ext>
            </p:extLst>
          </p:nvPr>
        </p:nvGraphicFramePr>
        <p:xfrm>
          <a:off x="668339" y="1623280"/>
          <a:ext cx="10747808" cy="362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qBoard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질문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qbo_no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질문 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subject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참조 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re_step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답글 순서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4738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re_level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게시글 들여쓰기 레벨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9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02960"/>
              </p:ext>
            </p:extLst>
          </p:nvPr>
        </p:nvGraphicFramePr>
        <p:xfrm>
          <a:off x="668339" y="1623280"/>
          <a:ext cx="10747808" cy="33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reply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like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report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0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80"/>
              </p:ext>
            </p:extLst>
          </p:nvPr>
        </p:nvGraphicFramePr>
        <p:xfrm>
          <a:off x="668339" y="1623280"/>
          <a:ext cx="10747808" cy="211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rReport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 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신고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34508"/>
              </p:ext>
            </p:extLst>
          </p:nvPr>
        </p:nvGraphicFramePr>
        <p:xfrm>
          <a:off x="668339" y="4548554"/>
          <a:ext cx="10747808" cy="118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2327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rLikes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 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73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</p:spTree>
    <p:extLst>
      <p:ext uri="{BB962C8B-B14F-4D97-AF65-F5344CB8AC3E}">
        <p14:creationId xmlns:p14="http://schemas.microsoft.com/office/powerpoint/2010/main" val="24182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21815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8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reeform 6">
            <a:extLst>
              <a:ext uri="{FF2B5EF4-FFF2-40B4-BE49-F238E27FC236}">
                <a16:creationId xmlns:a16="http://schemas.microsoft.com/office/drawing/2014/main" id="{144A0394-81AD-412C-8EF9-9FAE08FBD460}"/>
              </a:ext>
            </a:extLst>
          </p:cNvPr>
          <p:cNvSpPr>
            <a:spLocks noEditPoints="1"/>
          </p:cNvSpPr>
          <p:nvPr/>
        </p:nvSpPr>
        <p:spPr bwMode="auto">
          <a:xfrm>
            <a:off x="946250" y="1404334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DDC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7AB5-8C02-49B7-BB6F-E9354734ECDC}"/>
              </a:ext>
            </a:extLst>
          </p:cNvPr>
          <p:cNvSpPr txBox="1"/>
          <p:nvPr/>
        </p:nvSpPr>
        <p:spPr>
          <a:xfrm>
            <a:off x="1314231" y="13262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4644352" y="21826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5070556" y="23303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타원형 설명선 10">
            <a:extLst>
              <a:ext uri="{FF2B5EF4-FFF2-40B4-BE49-F238E27FC236}">
                <a16:creationId xmlns:a16="http://schemas.microsoft.com/office/drawing/2014/main" id="{5C25080C-147F-4982-B1A3-46B46477193F}"/>
              </a:ext>
            </a:extLst>
          </p:cNvPr>
          <p:cNvSpPr/>
          <p:nvPr/>
        </p:nvSpPr>
        <p:spPr>
          <a:xfrm>
            <a:off x="4644352" y="309996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C925B-A61A-4F3F-B8CC-BC5BCE0BF547}"/>
              </a:ext>
            </a:extLst>
          </p:cNvPr>
          <p:cNvSpPr txBox="1"/>
          <p:nvPr/>
        </p:nvSpPr>
        <p:spPr>
          <a:xfrm>
            <a:off x="5078553" y="32785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sp>
        <p:nvSpPr>
          <p:cNvPr id="16" name="타원형 설명선 10">
            <a:extLst>
              <a:ext uri="{FF2B5EF4-FFF2-40B4-BE49-F238E27FC236}">
                <a16:creationId xmlns:a16="http://schemas.microsoft.com/office/drawing/2014/main" id="{75609517-C885-4952-9C8E-A258EA1E329A}"/>
              </a:ext>
            </a:extLst>
          </p:cNvPr>
          <p:cNvSpPr/>
          <p:nvPr/>
        </p:nvSpPr>
        <p:spPr>
          <a:xfrm>
            <a:off x="4652543" y="408150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9A3B2-132C-4413-A36F-A06F035BA7CF}"/>
              </a:ext>
            </a:extLst>
          </p:cNvPr>
          <p:cNvSpPr txBox="1"/>
          <p:nvPr/>
        </p:nvSpPr>
        <p:spPr>
          <a:xfrm>
            <a:off x="5078553" y="42498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sp>
        <p:nvSpPr>
          <p:cNvPr id="18" name="타원형 설명선 10">
            <a:extLst>
              <a:ext uri="{FF2B5EF4-FFF2-40B4-BE49-F238E27FC236}">
                <a16:creationId xmlns:a16="http://schemas.microsoft.com/office/drawing/2014/main" id="{A52C9EC3-9323-45C2-A07A-514569039AE7}"/>
              </a:ext>
            </a:extLst>
          </p:cNvPr>
          <p:cNvSpPr/>
          <p:nvPr/>
        </p:nvSpPr>
        <p:spPr>
          <a:xfrm>
            <a:off x="4644352" y="508520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ECBC0-E654-4681-A01C-F04C00716064}"/>
              </a:ext>
            </a:extLst>
          </p:cNvPr>
          <p:cNvSpPr txBox="1"/>
          <p:nvPr/>
        </p:nvSpPr>
        <p:spPr>
          <a:xfrm>
            <a:off x="5070362" y="52535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sp>
        <p:nvSpPr>
          <p:cNvPr id="20" name="타원형 설명선 10">
            <a:extLst>
              <a:ext uri="{FF2B5EF4-FFF2-40B4-BE49-F238E27FC236}">
                <a16:creationId xmlns:a16="http://schemas.microsoft.com/office/drawing/2014/main" id="{B5F60366-FEE8-4307-8862-33111E48AD54}"/>
              </a:ext>
            </a:extLst>
          </p:cNvPr>
          <p:cNvSpPr/>
          <p:nvPr/>
        </p:nvSpPr>
        <p:spPr>
          <a:xfrm>
            <a:off x="8274783" y="215919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B5BCA-DCAE-4794-8CC1-AADDF882C3FB}"/>
              </a:ext>
            </a:extLst>
          </p:cNvPr>
          <p:cNvSpPr txBox="1"/>
          <p:nvPr/>
        </p:nvSpPr>
        <p:spPr>
          <a:xfrm>
            <a:off x="8700793" y="23274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 구성</a:t>
            </a:r>
          </a:p>
        </p:txBody>
      </p:sp>
      <p:sp>
        <p:nvSpPr>
          <p:cNvPr id="24" name="타원형 설명선 10">
            <a:extLst>
              <a:ext uri="{FF2B5EF4-FFF2-40B4-BE49-F238E27FC236}">
                <a16:creationId xmlns:a16="http://schemas.microsoft.com/office/drawing/2014/main" id="{5CFBE2D2-3534-463D-8D56-610AF03016B7}"/>
              </a:ext>
            </a:extLst>
          </p:cNvPr>
          <p:cNvSpPr/>
          <p:nvPr/>
        </p:nvSpPr>
        <p:spPr>
          <a:xfrm>
            <a:off x="8273847" y="3110296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7BCC6-075D-4EF8-9933-A989D471A7BE}"/>
              </a:ext>
            </a:extLst>
          </p:cNvPr>
          <p:cNvSpPr txBox="1"/>
          <p:nvPr/>
        </p:nvSpPr>
        <p:spPr>
          <a:xfrm>
            <a:off x="8699857" y="327859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</p:txBody>
      </p:sp>
      <p:sp>
        <p:nvSpPr>
          <p:cNvPr id="28" name="타원형 설명선 10">
            <a:extLst>
              <a:ext uri="{FF2B5EF4-FFF2-40B4-BE49-F238E27FC236}">
                <a16:creationId xmlns:a16="http://schemas.microsoft.com/office/drawing/2014/main" id="{40E6161C-0280-403A-AB85-6D2DD593C006}"/>
              </a:ext>
            </a:extLst>
          </p:cNvPr>
          <p:cNvSpPr/>
          <p:nvPr/>
        </p:nvSpPr>
        <p:spPr>
          <a:xfrm>
            <a:off x="8282974" y="409583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AEEC6-313A-4BAE-A46A-BB5199CBE5CF}"/>
              </a:ext>
            </a:extLst>
          </p:cNvPr>
          <p:cNvSpPr txBox="1"/>
          <p:nvPr/>
        </p:nvSpPr>
        <p:spPr>
          <a:xfrm>
            <a:off x="8672286" y="425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  <p:sp>
        <p:nvSpPr>
          <p:cNvPr id="32" name="타원형 설명선 10">
            <a:extLst>
              <a:ext uri="{FF2B5EF4-FFF2-40B4-BE49-F238E27FC236}">
                <a16:creationId xmlns:a16="http://schemas.microsoft.com/office/drawing/2014/main" id="{A901029E-7C12-401E-8F74-31DA94A62993}"/>
              </a:ext>
            </a:extLst>
          </p:cNvPr>
          <p:cNvSpPr/>
          <p:nvPr/>
        </p:nvSpPr>
        <p:spPr>
          <a:xfrm>
            <a:off x="8265656" y="508032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FE8F63-601D-4C3A-80DA-DAD60F1B8453}"/>
              </a:ext>
            </a:extLst>
          </p:cNvPr>
          <p:cNvSpPr txBox="1"/>
          <p:nvPr/>
        </p:nvSpPr>
        <p:spPr>
          <a:xfrm>
            <a:off x="8691666" y="52486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348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2115B-DA26-468F-9709-B03C71D52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715" y="1376511"/>
            <a:ext cx="5829726" cy="23867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615FAB-CB32-4611-8180-1684951AD1E5}"/>
              </a:ext>
            </a:extLst>
          </p:cNvPr>
          <p:cNvSpPr txBox="1"/>
          <p:nvPr/>
        </p:nvSpPr>
        <p:spPr>
          <a:xfrm>
            <a:off x="6707908" y="4815284"/>
            <a:ext cx="4455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코로나 시기에 비대면으로 대화 할 수 있는 창구 마련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무수히 많은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에 관한 정보를 한번에 볼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2AD6E-6E97-426D-9D24-DC71D7A29B74}"/>
              </a:ext>
            </a:extLst>
          </p:cNvPr>
          <p:cNvSpPr txBox="1"/>
          <p:nvPr/>
        </p:nvSpPr>
        <p:spPr>
          <a:xfrm>
            <a:off x="1156197" y="4772591"/>
            <a:ext cx="46179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 </a:t>
            </a:r>
            <a:r>
              <a:rPr lang="ko-KR" altLang="en-US" sz="1400" b="1" dirty="0"/>
              <a:t>붐과 함께 같은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끼리 소속감을 가지게 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혈액형보다 과학적이고 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를 아는 것 만으로도 </a:t>
            </a:r>
            <a:endParaRPr lang="en-US" altLang="ko-KR" sz="1400" b="1" dirty="0"/>
          </a:p>
          <a:p>
            <a:r>
              <a:rPr lang="ko-KR" altLang="en-US" sz="1400" b="1" dirty="0"/>
              <a:t>상대를 이해할 수 있다 것을 긍정적으로 받아들임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MBTI</a:t>
            </a:r>
            <a:r>
              <a:rPr lang="ko-KR" altLang="en-US" sz="1400" b="1" dirty="0"/>
              <a:t>에 관한 정보가 무수히 많지만 한번에 보기 어려움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793BC68-91B5-42C3-AEA8-876C7818EC3B}"/>
              </a:ext>
            </a:extLst>
          </p:cNvPr>
          <p:cNvSpPr/>
          <p:nvPr/>
        </p:nvSpPr>
        <p:spPr>
          <a:xfrm>
            <a:off x="984120" y="4826140"/>
            <a:ext cx="158981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80335E-C7FB-4E94-814A-5E48F2D1770D}"/>
              </a:ext>
            </a:extLst>
          </p:cNvPr>
          <p:cNvSpPr/>
          <p:nvPr/>
        </p:nvSpPr>
        <p:spPr>
          <a:xfrm>
            <a:off x="984120" y="5241261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F423AE-64F2-4F2F-B646-9855510AC611}"/>
              </a:ext>
            </a:extLst>
          </p:cNvPr>
          <p:cNvSpPr/>
          <p:nvPr/>
        </p:nvSpPr>
        <p:spPr>
          <a:xfrm>
            <a:off x="985741" y="5914867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9AA8474-C1F7-4FC9-8C45-9F37BA1A3A4C}"/>
              </a:ext>
            </a:extLst>
          </p:cNvPr>
          <p:cNvSpPr/>
          <p:nvPr/>
        </p:nvSpPr>
        <p:spPr>
          <a:xfrm>
            <a:off x="6550548" y="4875759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3769EA4-5C46-45A9-82F3-43BCA6FFFD4A}"/>
              </a:ext>
            </a:extLst>
          </p:cNvPr>
          <p:cNvSpPr/>
          <p:nvPr/>
        </p:nvSpPr>
        <p:spPr>
          <a:xfrm>
            <a:off x="6548037" y="5318405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57210-00C7-4512-BF99-D566026730D2}"/>
              </a:ext>
            </a:extLst>
          </p:cNvPr>
          <p:cNvSpPr txBox="1"/>
          <p:nvPr/>
        </p:nvSpPr>
        <p:spPr>
          <a:xfrm>
            <a:off x="668339" y="429812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프로젝트 계기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9D01B-8568-427A-A2BD-9946FD2745CD}"/>
              </a:ext>
            </a:extLst>
          </p:cNvPr>
          <p:cNvSpPr txBox="1"/>
          <p:nvPr/>
        </p:nvSpPr>
        <p:spPr>
          <a:xfrm>
            <a:off x="6310618" y="42965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기대 효과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14:cNvPr>
              <p14:cNvContentPartPr/>
              <p14:nvPr/>
            </p14:nvContentPartPr>
            <p14:xfrm>
              <a:off x="802953" y="4581076"/>
              <a:ext cx="120924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313" y="4509076"/>
                <a:ext cx="128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14:cNvPr>
              <p14:cNvContentPartPr/>
              <p14:nvPr/>
            </p14:nvContentPartPr>
            <p14:xfrm>
              <a:off x="6418953" y="4571716"/>
              <a:ext cx="868320" cy="3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3313" y="4500076"/>
                <a:ext cx="9399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0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r>
              <a:rPr lang="ko-KR" altLang="en-US" sz="600" kern="0" dirty="0">
                <a:solidFill>
                  <a:prstClr val="white">
                    <a:lumMod val="75000"/>
                  </a:prstClr>
                </a:solidFill>
              </a:rPr>
              <a:t>헐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7FB628D-47E7-435B-A795-6842358C1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68963"/>
              </p:ext>
            </p:extLst>
          </p:nvPr>
        </p:nvGraphicFramePr>
        <p:xfrm>
          <a:off x="881344" y="1341581"/>
          <a:ext cx="10266956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406">
                  <a:extLst>
                    <a:ext uri="{9D8B030D-6E8A-4147-A177-3AD203B41FA5}">
                      <a16:colId xmlns:a16="http://schemas.microsoft.com/office/drawing/2014/main" val="285345862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20111420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1146486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4573537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775585274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50135350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724155799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04027625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422230329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13080996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29378081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6469196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001473461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74438060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24772752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8584565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9049829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55751024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317570739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28430649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69541904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44270983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60142923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798769002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4150219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120139417"/>
                    </a:ext>
                  </a:extLst>
                </a:gridCol>
              </a:tblGrid>
              <a:tr h="2280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상세 일정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12</a:t>
                      </a:r>
                      <a:r>
                        <a:rPr lang="ko-KR" altLang="en-US" sz="900" b="1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</a:t>
                      </a:r>
                      <a:r>
                        <a:rPr lang="ko-KR" altLang="en-US" sz="900" b="1" dirty="0"/>
                        <a:t>월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51207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5782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프로젝트 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9536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프로젝트 주제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89099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페이지 목록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94374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메뉴 트리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154937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주요 화면 구성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974288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일정표 작성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505630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기획 및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5041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테이블 설계 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 명세서 작성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55053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상세 화면 구성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34592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기능 정의서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95734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프로그램 목록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538082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3449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UI </a:t>
                      </a:r>
                      <a:r>
                        <a:rPr lang="ko-KR" altLang="en-US" sz="900" b="1" dirty="0"/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59518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공통 모듈 개발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34292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추가 기능 개발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0545366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8304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디버깅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오류 수정</a:t>
                      </a:r>
                      <a:r>
                        <a:rPr lang="en-US" altLang="ko-KR" sz="900" b="1" dirty="0"/>
                        <a:t>)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07979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5608843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완료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75617"/>
                  </a:ext>
                </a:extLst>
              </a:tr>
              <a:tr h="119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 </a:t>
                      </a:r>
                      <a:r>
                        <a:rPr lang="ko-KR" altLang="en-US" sz="900" b="1" dirty="0"/>
                        <a:t>보고서 작성 </a:t>
                      </a:r>
                      <a:r>
                        <a:rPr lang="en-US" altLang="ko-KR" sz="900" b="1" dirty="0"/>
                        <a:t>/ </a:t>
                      </a:r>
                      <a:r>
                        <a:rPr lang="ko-KR" altLang="en-US" sz="900" b="1" dirty="0"/>
                        <a:t>문서화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5F6B0ED-8889-4530-B90A-841440AA147F}"/>
              </a:ext>
            </a:extLst>
          </p:cNvPr>
          <p:cNvGrpSpPr/>
          <p:nvPr/>
        </p:nvGrpSpPr>
        <p:grpSpPr>
          <a:xfrm>
            <a:off x="1332287" y="2860623"/>
            <a:ext cx="3474230" cy="1771631"/>
            <a:chOff x="1169759" y="2653068"/>
            <a:chExt cx="3474230" cy="1771631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D8BF1303-C97C-416C-ABD5-CCD91FB64D24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FE6DC5B-0429-4683-AA6E-22AA16435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C6E03-3131-43AC-9F82-4F1BC6ADA408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90EA36E6-C188-45D2-B4B9-737C0A65841D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17049B4-D2B5-400C-A0CA-F1B54463CE17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D3B5699D-9AF6-46AA-BAFC-9D0073A39A19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59E641-6664-4E47-A5CC-52606FB6F850}"/>
                </a:ext>
              </a:extLst>
            </p:cNvPr>
            <p:cNvCxnSpPr>
              <a:cxnSpLocks/>
              <a:stCxn id="65" idx="0"/>
              <a:endCxn id="67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FEF392DD-15A6-4FC9-87B2-41AD21592E4D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ED03821-0004-4BC2-973D-F6B993F92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2256DD-25A4-4A7A-9A6C-921BF1359CA7}"/>
              </a:ext>
            </a:extLst>
          </p:cNvPr>
          <p:cNvGrpSpPr/>
          <p:nvPr/>
        </p:nvGrpSpPr>
        <p:grpSpPr>
          <a:xfrm>
            <a:off x="3332538" y="2856783"/>
            <a:ext cx="3329767" cy="1771631"/>
            <a:chOff x="3170010" y="2649228"/>
            <a:chExt cx="3329767" cy="1771631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6D7929-E9B9-487A-A62C-75AE7C1082E0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DD206D21-B7EB-4EF2-8555-DAED97D2851F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7416E2F-3FC0-4285-BFC8-0A23804D44E2}"/>
                </a:ext>
              </a:extLst>
            </p:cNvPr>
            <p:cNvCxnSpPr>
              <a:cxnSpLocks/>
              <a:stCxn id="71" idx="0"/>
              <a:endCxn id="73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C137F89B-A65D-4F7C-9F1D-77776A20186D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D11AD1D-0BCF-4466-A5C9-0012B922C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7518AC1-C3C2-4EBA-B686-A695651890F9}"/>
              </a:ext>
            </a:extLst>
          </p:cNvPr>
          <p:cNvGrpSpPr/>
          <p:nvPr/>
        </p:nvGrpSpPr>
        <p:grpSpPr>
          <a:xfrm>
            <a:off x="5188326" y="2852943"/>
            <a:ext cx="3329767" cy="1771631"/>
            <a:chOff x="5025798" y="2645388"/>
            <a:chExt cx="3329767" cy="1771631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FB0D2A-BBEE-4832-B0AD-8BAD6A0CD632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69D62C56-2BB2-4CD7-A631-AB10009585CB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E954ECC-B63A-4DCA-9383-AF3C78A7901F}"/>
                </a:ext>
              </a:extLst>
            </p:cNvPr>
            <p:cNvCxnSpPr>
              <a:cxnSpLocks/>
              <a:stCxn id="77" idx="0"/>
              <a:endCxn id="79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419EAAEA-03B5-4B02-B6CE-3A3B05A9CE10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72A1347-6C40-490E-ACE2-CF4D580AF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24CA826-7A97-4224-8361-22F525D6A263}"/>
              </a:ext>
            </a:extLst>
          </p:cNvPr>
          <p:cNvGrpSpPr/>
          <p:nvPr/>
        </p:nvGrpSpPr>
        <p:grpSpPr>
          <a:xfrm>
            <a:off x="7044114" y="2849103"/>
            <a:ext cx="2144713" cy="1771631"/>
            <a:chOff x="6997755" y="2075490"/>
            <a:chExt cx="2144713" cy="1771631"/>
          </a:xfrm>
        </p:grpSpPr>
        <p:sp>
          <p:nvSpPr>
            <p:cNvPr id="82" name="원호 81">
              <a:extLst>
                <a:ext uri="{FF2B5EF4-FFF2-40B4-BE49-F238E27FC236}">
                  <a16:creationId xmlns:a16="http://schemas.microsoft.com/office/drawing/2014/main" id="{C8BCE46E-2345-453D-B87E-70F9E290782A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A755DF8-1188-4793-8B76-F7CC163DCEFB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F708F004-9B27-4F89-82D5-9703796B2E95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EE055D-F8B3-4031-8549-65346F4A5EC5}"/>
                </a:ext>
              </a:extLst>
            </p:cNvPr>
            <p:cNvCxnSpPr>
              <a:cxnSpLocks/>
              <a:stCxn id="84" idx="0"/>
              <a:endCxn id="82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C26F65E5-A316-408D-8E28-367E35D90B36}"/>
              </a:ext>
            </a:extLst>
          </p:cNvPr>
          <p:cNvSpPr/>
          <p:nvPr/>
        </p:nvSpPr>
        <p:spPr>
          <a:xfrm>
            <a:off x="3261871" y="449983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4348C34-037F-42FB-9B83-727FCA50C3BB}"/>
              </a:ext>
            </a:extLst>
          </p:cNvPr>
          <p:cNvSpPr/>
          <p:nvPr/>
        </p:nvSpPr>
        <p:spPr>
          <a:xfrm>
            <a:off x="5088816" y="449215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3DA6D5C-1AD9-4113-9091-2581FC5BF9DE}"/>
              </a:ext>
            </a:extLst>
          </p:cNvPr>
          <p:cNvSpPr/>
          <p:nvPr/>
        </p:nvSpPr>
        <p:spPr>
          <a:xfrm>
            <a:off x="6915761" y="448447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9F5402-D705-4A4C-AF99-6F4F0717C6EC}"/>
              </a:ext>
            </a:extLst>
          </p:cNvPr>
          <p:cNvGrpSpPr/>
          <p:nvPr/>
        </p:nvGrpSpPr>
        <p:grpSpPr>
          <a:xfrm rot="10800000">
            <a:off x="9044364" y="2849103"/>
            <a:ext cx="1597995" cy="1762838"/>
            <a:chOff x="10625816" y="4555975"/>
            <a:chExt cx="1597995" cy="1762838"/>
          </a:xfrm>
        </p:grpSpPr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A9F7EB16-8D48-4791-BCCC-7F560761277A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1EB115B-EA71-4CAA-AC2A-329F41E5A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D89538F-C569-4917-944D-36044A090610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6244F576-F43E-494E-9DEF-1964E43E8C8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CC5662D-C54C-4944-9B4C-2CCA1AFF9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FB6E7A29-44E1-4CD5-8AB0-7940D770E5DC}"/>
              </a:ext>
            </a:extLst>
          </p:cNvPr>
          <p:cNvSpPr/>
          <p:nvPr/>
        </p:nvSpPr>
        <p:spPr>
          <a:xfrm>
            <a:off x="9169426" y="447679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B616432-8A6D-4BA4-8101-D2F0E8271510}"/>
              </a:ext>
            </a:extLst>
          </p:cNvPr>
          <p:cNvSpPr/>
          <p:nvPr/>
        </p:nvSpPr>
        <p:spPr>
          <a:xfrm>
            <a:off x="2628750" y="275481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1549996-DB14-4C64-A914-6390898C7A57}"/>
              </a:ext>
            </a:extLst>
          </p:cNvPr>
          <p:cNvSpPr/>
          <p:nvPr/>
        </p:nvSpPr>
        <p:spPr>
          <a:xfrm>
            <a:off x="4786070" y="2721362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4E8BBB9-2F55-424C-BB70-E984CD2C7FD7}"/>
              </a:ext>
            </a:extLst>
          </p:cNvPr>
          <p:cNvSpPr/>
          <p:nvPr/>
        </p:nvSpPr>
        <p:spPr>
          <a:xfrm>
            <a:off x="6630969" y="272753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2D209F-2CB4-46C5-AB3C-4E3B9F5F0CC9}"/>
              </a:ext>
            </a:extLst>
          </p:cNvPr>
          <p:cNvSpPr/>
          <p:nvPr/>
        </p:nvSpPr>
        <p:spPr>
          <a:xfrm>
            <a:off x="8504566" y="271914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E1702A-C40F-42FB-9DD6-389383B56E40}"/>
              </a:ext>
            </a:extLst>
          </p:cNvPr>
          <p:cNvSpPr txBox="1"/>
          <p:nvPr/>
        </p:nvSpPr>
        <p:spPr>
          <a:xfrm>
            <a:off x="1561942" y="3098869"/>
            <a:ext cx="11608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OS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MS </a:t>
            </a:r>
          </a:p>
          <a:p>
            <a:pPr algn="ctr"/>
            <a:r>
              <a:rPr lang="en-US" altLang="ko-KR" sz="1400" b="1" dirty="0"/>
              <a:t>Window 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433B4-D2B8-4CD2-84C8-8D5802B95F1F}"/>
              </a:ext>
            </a:extLst>
          </p:cNvPr>
          <p:cNvSpPr txBox="1"/>
          <p:nvPr/>
        </p:nvSpPr>
        <p:spPr>
          <a:xfrm>
            <a:off x="3648430" y="3102543"/>
            <a:ext cx="86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DB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/>
              <a:t>ORACLE</a:t>
            </a:r>
          </a:p>
          <a:p>
            <a:pPr algn="ctr"/>
            <a:endParaRPr lang="en-US" altLang="ko-KR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CDD96-E756-4372-BC23-266C05CE163B}"/>
              </a:ext>
            </a:extLst>
          </p:cNvPr>
          <p:cNvSpPr txBox="1"/>
          <p:nvPr/>
        </p:nvSpPr>
        <p:spPr>
          <a:xfrm>
            <a:off x="5394959" y="3098869"/>
            <a:ext cx="12153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Server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Apache </a:t>
            </a:r>
          </a:p>
          <a:p>
            <a:pPr algn="ctr"/>
            <a:r>
              <a:rPr lang="en-US" altLang="ko-KR" sz="1400" b="1" dirty="0"/>
              <a:t>Tomcat v9.0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7A72A5-783E-4472-A353-C9A115956262}"/>
              </a:ext>
            </a:extLst>
          </p:cNvPr>
          <p:cNvSpPr txBox="1"/>
          <p:nvPr/>
        </p:nvSpPr>
        <p:spPr>
          <a:xfrm>
            <a:off x="6989629" y="3162236"/>
            <a:ext cx="17121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Tool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Spring Tool Suite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7AF8DA-81DA-4A16-9F49-F4361F2F8131}"/>
              </a:ext>
            </a:extLst>
          </p:cNvPr>
          <p:cNvSpPr txBox="1"/>
          <p:nvPr/>
        </p:nvSpPr>
        <p:spPr>
          <a:xfrm>
            <a:off x="9085527" y="3162236"/>
            <a:ext cx="13676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Language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14:cNvPr>
              <p14:cNvContentPartPr/>
              <p14:nvPr/>
            </p14:nvContentPartPr>
            <p14:xfrm>
              <a:off x="1974424" y="3375260"/>
              <a:ext cx="3495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424" y="3303620"/>
                <a:ext cx="421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14:cNvPr>
              <p14:cNvContentPartPr/>
              <p14:nvPr/>
            </p14:nvContentPartPr>
            <p14:xfrm>
              <a:off x="3910144" y="3423500"/>
              <a:ext cx="3690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4144" y="3351860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14:cNvPr>
              <p14:cNvContentPartPr/>
              <p14:nvPr/>
            </p14:nvContentPartPr>
            <p14:xfrm>
              <a:off x="5632024" y="3404420"/>
              <a:ext cx="728640" cy="3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6384" y="3332420"/>
                <a:ext cx="80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14:cNvPr>
              <p14:cNvContentPartPr/>
              <p14:nvPr/>
            </p14:nvContentPartPr>
            <p14:xfrm>
              <a:off x="7635784" y="3472460"/>
              <a:ext cx="485640" cy="3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0144" y="3400460"/>
                <a:ext cx="55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14:cNvPr>
              <p14:cNvContentPartPr/>
              <p14:nvPr/>
            </p14:nvContentPartPr>
            <p14:xfrm>
              <a:off x="9192424" y="3491900"/>
              <a:ext cx="1149120" cy="36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56784" y="3420260"/>
                <a:ext cx="1220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162739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sp>
        <p:nvSpPr>
          <p:cNvPr id="9" name="모서리가 둥근 직사각형 84">
            <a:extLst>
              <a:ext uri="{FF2B5EF4-FFF2-40B4-BE49-F238E27FC236}">
                <a16:creationId xmlns:a16="http://schemas.microsoft.com/office/drawing/2014/main" id="{56B9ADAA-1539-448A-BFD2-B3DF9F30482E}"/>
              </a:ext>
            </a:extLst>
          </p:cNvPr>
          <p:cNvSpPr/>
          <p:nvPr/>
        </p:nvSpPr>
        <p:spPr>
          <a:xfrm>
            <a:off x="1218255" y="1437498"/>
            <a:ext cx="1610868" cy="394804"/>
          </a:xfrm>
          <a:prstGeom prst="roundRect">
            <a:avLst>
              <a:gd name="adj" fmla="val 50000"/>
            </a:avLst>
          </a:prstGeom>
          <a:solidFill>
            <a:srgbClr val="FDDC5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 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87ECB18-5C4F-40F3-B3A6-10C45F669D6E}"/>
              </a:ext>
            </a:extLst>
          </p:cNvPr>
          <p:cNvSpPr/>
          <p:nvPr/>
        </p:nvSpPr>
        <p:spPr>
          <a:xfrm>
            <a:off x="4092502" y="145023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모서리가 둥근 직사각형 52">
            <a:extLst>
              <a:ext uri="{FF2B5EF4-FFF2-40B4-BE49-F238E27FC236}">
                <a16:creationId xmlns:a16="http://schemas.microsoft.com/office/drawing/2014/main" id="{47DAEA79-9F95-4860-83E0-4B2A05D6BA83}"/>
              </a:ext>
            </a:extLst>
          </p:cNvPr>
          <p:cNvSpPr/>
          <p:nvPr/>
        </p:nvSpPr>
        <p:spPr>
          <a:xfrm>
            <a:off x="4085583" y="2061601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모서리가 둥근 직사각형 52">
            <a:extLst>
              <a:ext uri="{FF2B5EF4-FFF2-40B4-BE49-F238E27FC236}">
                <a16:creationId xmlns:a16="http://schemas.microsoft.com/office/drawing/2014/main" id="{BF3E8BE1-6AA1-42F5-9829-7F1A23F8B836}"/>
              </a:ext>
            </a:extLst>
          </p:cNvPr>
          <p:cNvSpPr/>
          <p:nvPr/>
        </p:nvSpPr>
        <p:spPr>
          <a:xfrm>
            <a:off x="4085583" y="273843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모서리가 둥근 직사각형 52">
            <a:extLst>
              <a:ext uri="{FF2B5EF4-FFF2-40B4-BE49-F238E27FC236}">
                <a16:creationId xmlns:a16="http://schemas.microsoft.com/office/drawing/2014/main" id="{C9358058-1C49-49DE-B9D0-FEB1B183942F}"/>
              </a:ext>
            </a:extLst>
          </p:cNvPr>
          <p:cNvSpPr/>
          <p:nvPr/>
        </p:nvSpPr>
        <p:spPr>
          <a:xfrm>
            <a:off x="4092502" y="3399700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모서리가 둥근 직사각형 52">
            <a:extLst>
              <a:ext uri="{FF2B5EF4-FFF2-40B4-BE49-F238E27FC236}">
                <a16:creationId xmlns:a16="http://schemas.microsoft.com/office/drawing/2014/main" id="{138F045D-82EC-44DB-843C-98C905078715}"/>
              </a:ext>
            </a:extLst>
          </p:cNvPr>
          <p:cNvSpPr/>
          <p:nvPr/>
        </p:nvSpPr>
        <p:spPr>
          <a:xfrm>
            <a:off x="4099421" y="4062887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모서리가 둥근 직사각형 52">
            <a:extLst>
              <a:ext uri="{FF2B5EF4-FFF2-40B4-BE49-F238E27FC236}">
                <a16:creationId xmlns:a16="http://schemas.microsoft.com/office/drawing/2014/main" id="{F1C631A9-6A63-4B20-B6F9-F291B34CECDD}"/>
              </a:ext>
            </a:extLst>
          </p:cNvPr>
          <p:cNvSpPr/>
          <p:nvPr/>
        </p:nvSpPr>
        <p:spPr>
          <a:xfrm>
            <a:off x="4092502" y="467425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52">
            <a:extLst>
              <a:ext uri="{FF2B5EF4-FFF2-40B4-BE49-F238E27FC236}">
                <a16:creationId xmlns:a16="http://schemas.microsoft.com/office/drawing/2014/main" id="{46B370C5-6469-4F6B-9467-C9F9C5E6E433}"/>
              </a:ext>
            </a:extLst>
          </p:cNvPr>
          <p:cNvSpPr/>
          <p:nvPr/>
        </p:nvSpPr>
        <p:spPr>
          <a:xfrm>
            <a:off x="4092502" y="5351087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모서리가 둥근 직사각형 52">
            <a:extLst>
              <a:ext uri="{FF2B5EF4-FFF2-40B4-BE49-F238E27FC236}">
                <a16:creationId xmlns:a16="http://schemas.microsoft.com/office/drawing/2014/main" id="{1BD285DF-2CA2-4FAC-819F-59B6F4E0C579}"/>
              </a:ext>
            </a:extLst>
          </p:cNvPr>
          <p:cNvSpPr/>
          <p:nvPr/>
        </p:nvSpPr>
        <p:spPr>
          <a:xfrm>
            <a:off x="4099421" y="6012353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02E84-3102-47B1-B60B-20194C5A6F10}"/>
              </a:ext>
            </a:extLst>
          </p:cNvPr>
          <p:cNvSpPr txBox="1"/>
          <p:nvPr/>
        </p:nvSpPr>
        <p:spPr>
          <a:xfrm>
            <a:off x="4179456" y="14867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마이페이지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02D12-757E-42E9-BB38-F0F8CBD7264F}"/>
              </a:ext>
            </a:extLst>
          </p:cNvPr>
          <p:cNvSpPr txBox="1"/>
          <p:nvPr/>
        </p:nvSpPr>
        <p:spPr>
          <a:xfrm>
            <a:off x="4358992" y="2086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D29E8-F3D2-4D9F-B1DC-41182490357A}"/>
              </a:ext>
            </a:extLst>
          </p:cNvPr>
          <p:cNvSpPr txBox="1"/>
          <p:nvPr/>
        </p:nvSpPr>
        <p:spPr>
          <a:xfrm>
            <a:off x="4269223" y="27911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2C777-8AA7-4509-8BC9-5D1D49746D25}"/>
              </a:ext>
            </a:extLst>
          </p:cNvPr>
          <p:cNvSpPr txBox="1"/>
          <p:nvPr/>
        </p:nvSpPr>
        <p:spPr>
          <a:xfrm>
            <a:off x="4193900" y="3430477"/>
            <a:ext cx="104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 </a:t>
            </a:r>
            <a:r>
              <a:rPr lang="ko-KR" altLang="en-US" sz="1400" b="1" dirty="0"/>
              <a:t>검사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74850-D80D-42B1-998B-A8A64B937492}"/>
              </a:ext>
            </a:extLst>
          </p:cNvPr>
          <p:cNvSpPr txBox="1"/>
          <p:nvPr/>
        </p:nvSpPr>
        <p:spPr>
          <a:xfrm>
            <a:off x="4421821" y="410753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WHY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46A9A-55BA-41EC-9C58-DF23CF6DD49E}"/>
              </a:ext>
            </a:extLst>
          </p:cNvPr>
          <p:cNvSpPr txBox="1"/>
          <p:nvPr/>
        </p:nvSpPr>
        <p:spPr>
          <a:xfrm>
            <a:off x="4221005" y="47064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질문있어요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417B9-162B-4C62-85E8-AAD1E5CED01F}"/>
              </a:ext>
            </a:extLst>
          </p:cNvPr>
          <p:cNvSpPr txBox="1"/>
          <p:nvPr/>
        </p:nvSpPr>
        <p:spPr>
          <a:xfrm>
            <a:off x="4179456" y="5384513"/>
            <a:ext cx="116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</a:t>
            </a:r>
            <a:r>
              <a:rPr lang="ko-KR" altLang="en-US" sz="1400" b="1" dirty="0"/>
              <a:t>게시판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4A085-CC4C-4163-92B2-B8AF30F79991}"/>
              </a:ext>
            </a:extLst>
          </p:cNvPr>
          <p:cNvSpPr txBox="1"/>
          <p:nvPr/>
        </p:nvSpPr>
        <p:spPr>
          <a:xfrm>
            <a:off x="4283668" y="60431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회원관리</a:t>
            </a:r>
          </a:p>
        </p:txBody>
      </p:sp>
      <p:sp>
        <p:nvSpPr>
          <p:cNvPr id="43" name="모서리가 둥근 직사각형 52">
            <a:extLst>
              <a:ext uri="{FF2B5EF4-FFF2-40B4-BE49-F238E27FC236}">
                <a16:creationId xmlns:a16="http://schemas.microsoft.com/office/drawing/2014/main" id="{5BA68FAF-5C65-45D5-8C0A-ED2BD162139E}"/>
              </a:ext>
            </a:extLst>
          </p:cNvPr>
          <p:cNvSpPr/>
          <p:nvPr/>
        </p:nvSpPr>
        <p:spPr>
          <a:xfrm>
            <a:off x="9619643" y="1461353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모서리가 둥근 직사각형 52">
            <a:extLst>
              <a:ext uri="{FF2B5EF4-FFF2-40B4-BE49-F238E27FC236}">
                <a16:creationId xmlns:a16="http://schemas.microsoft.com/office/drawing/2014/main" id="{804F791F-7721-48BB-9087-6707A233F332}"/>
              </a:ext>
            </a:extLst>
          </p:cNvPr>
          <p:cNvSpPr/>
          <p:nvPr/>
        </p:nvSpPr>
        <p:spPr>
          <a:xfrm>
            <a:off x="9653564" y="2075281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1BB325-D2E0-43F7-BCBD-32A0DF0E0216}"/>
              </a:ext>
            </a:extLst>
          </p:cNvPr>
          <p:cNvSpPr txBox="1"/>
          <p:nvPr/>
        </p:nvSpPr>
        <p:spPr>
          <a:xfrm>
            <a:off x="9728441" y="2104360"/>
            <a:ext cx="19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내가 좋아요 누른 글</a:t>
            </a:r>
          </a:p>
        </p:txBody>
      </p:sp>
      <p:sp>
        <p:nvSpPr>
          <p:cNvPr id="49" name="모서리가 둥근 직사각형 52">
            <a:extLst>
              <a:ext uri="{FF2B5EF4-FFF2-40B4-BE49-F238E27FC236}">
                <a16:creationId xmlns:a16="http://schemas.microsoft.com/office/drawing/2014/main" id="{2263D6EE-BF08-4DBC-B7A0-BC560979B147}"/>
              </a:ext>
            </a:extLst>
          </p:cNvPr>
          <p:cNvSpPr/>
          <p:nvPr/>
        </p:nvSpPr>
        <p:spPr>
          <a:xfrm>
            <a:off x="9619643" y="2666631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11F67-0619-4698-8BC0-E9A58A1058B7}"/>
              </a:ext>
            </a:extLst>
          </p:cNvPr>
          <p:cNvSpPr txBox="1"/>
          <p:nvPr/>
        </p:nvSpPr>
        <p:spPr>
          <a:xfrm>
            <a:off x="10132265" y="2695299"/>
            <a:ext cx="99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정보 수정</a:t>
            </a:r>
            <a:endParaRPr lang="ko-KR" altLang="en-US" sz="1400" b="1" dirty="0"/>
          </a:p>
        </p:txBody>
      </p:sp>
      <p:sp>
        <p:nvSpPr>
          <p:cNvPr id="52" name="모서리가 둥근 직사각형 52">
            <a:extLst>
              <a:ext uri="{FF2B5EF4-FFF2-40B4-BE49-F238E27FC236}">
                <a16:creationId xmlns:a16="http://schemas.microsoft.com/office/drawing/2014/main" id="{F022EF2D-3FE3-44BC-A718-69CE7859D695}"/>
              </a:ext>
            </a:extLst>
          </p:cNvPr>
          <p:cNvSpPr/>
          <p:nvPr/>
        </p:nvSpPr>
        <p:spPr>
          <a:xfrm>
            <a:off x="9626791" y="3282154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BEDE5-5FF4-4A58-B921-51042AB54E35}"/>
              </a:ext>
            </a:extLst>
          </p:cNvPr>
          <p:cNvSpPr txBox="1"/>
          <p:nvPr/>
        </p:nvSpPr>
        <p:spPr>
          <a:xfrm>
            <a:off x="10090775" y="3321977"/>
            <a:ext cx="103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회원 탈퇴</a:t>
            </a:r>
          </a:p>
        </p:txBody>
      </p:sp>
      <p:sp>
        <p:nvSpPr>
          <p:cNvPr id="54" name="모서리가 둥근 직사각형 52">
            <a:extLst>
              <a:ext uri="{FF2B5EF4-FFF2-40B4-BE49-F238E27FC236}">
                <a16:creationId xmlns:a16="http://schemas.microsoft.com/office/drawing/2014/main" id="{F59C23C1-BCBC-43F8-9A8B-04FDFCB0A5D8}"/>
              </a:ext>
            </a:extLst>
          </p:cNvPr>
          <p:cNvSpPr/>
          <p:nvPr/>
        </p:nvSpPr>
        <p:spPr>
          <a:xfrm>
            <a:off x="6604349" y="2073422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74A701-CF82-40B2-8194-8279C4BF031D}"/>
              </a:ext>
            </a:extLst>
          </p:cNvPr>
          <p:cNvSpPr txBox="1"/>
          <p:nvPr/>
        </p:nvSpPr>
        <p:spPr>
          <a:xfrm>
            <a:off x="6885419" y="2099051"/>
            <a:ext cx="144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 </a:t>
            </a:r>
            <a:r>
              <a:rPr lang="en-US" altLang="ko-KR" sz="1400" b="1" dirty="0"/>
              <a:t>MBTI </a:t>
            </a:r>
            <a:r>
              <a:rPr lang="ko-KR" altLang="en-US" sz="1400" b="1" dirty="0"/>
              <a:t>찾기</a:t>
            </a:r>
          </a:p>
        </p:txBody>
      </p:sp>
      <p:sp>
        <p:nvSpPr>
          <p:cNvPr id="56" name="모서리가 둥근 직사각형 52">
            <a:extLst>
              <a:ext uri="{FF2B5EF4-FFF2-40B4-BE49-F238E27FC236}">
                <a16:creationId xmlns:a16="http://schemas.microsoft.com/office/drawing/2014/main" id="{1D908B24-71F5-495F-8627-E5AD9241C307}"/>
              </a:ext>
            </a:extLst>
          </p:cNvPr>
          <p:cNvSpPr/>
          <p:nvPr/>
        </p:nvSpPr>
        <p:spPr>
          <a:xfrm>
            <a:off x="6604346" y="2638317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FD8033-5D95-4390-B890-136E5C731FF6}"/>
              </a:ext>
            </a:extLst>
          </p:cNvPr>
          <p:cNvSpPr txBox="1"/>
          <p:nvPr/>
        </p:nvSpPr>
        <p:spPr>
          <a:xfrm>
            <a:off x="6851678" y="2662030"/>
            <a:ext cx="144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비밀 번호 찾기</a:t>
            </a:r>
          </a:p>
        </p:txBody>
      </p:sp>
      <p:sp>
        <p:nvSpPr>
          <p:cNvPr id="58" name="모서리가 둥근 직사각형 52">
            <a:extLst>
              <a:ext uri="{FF2B5EF4-FFF2-40B4-BE49-F238E27FC236}">
                <a16:creationId xmlns:a16="http://schemas.microsoft.com/office/drawing/2014/main" id="{152BABB6-4785-422F-9914-5C8F9D877825}"/>
              </a:ext>
            </a:extLst>
          </p:cNvPr>
          <p:cNvSpPr/>
          <p:nvPr/>
        </p:nvSpPr>
        <p:spPr>
          <a:xfrm>
            <a:off x="6604346" y="5477068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898F21-D82E-4EE3-A608-604A1E513FEB}"/>
              </a:ext>
            </a:extLst>
          </p:cNvPr>
          <p:cNvSpPr txBox="1"/>
          <p:nvPr/>
        </p:nvSpPr>
        <p:spPr>
          <a:xfrm>
            <a:off x="7040257" y="5515398"/>
            <a:ext cx="105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신고 접수</a:t>
            </a:r>
            <a:endParaRPr lang="ko-KR" altLang="en-US" sz="1400" b="1" dirty="0"/>
          </a:p>
        </p:txBody>
      </p:sp>
      <p:sp>
        <p:nvSpPr>
          <p:cNvPr id="60" name="모서리가 둥근 직사각형 52">
            <a:extLst>
              <a:ext uri="{FF2B5EF4-FFF2-40B4-BE49-F238E27FC236}">
                <a16:creationId xmlns:a16="http://schemas.microsoft.com/office/drawing/2014/main" id="{1F1E2605-78FB-4E1C-8A15-310556BC087D}"/>
              </a:ext>
            </a:extLst>
          </p:cNvPr>
          <p:cNvSpPr/>
          <p:nvPr/>
        </p:nvSpPr>
        <p:spPr>
          <a:xfrm>
            <a:off x="6604347" y="6008985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ACB396-9881-49D9-906F-83945D6873BB}"/>
              </a:ext>
            </a:extLst>
          </p:cNvPr>
          <p:cNvSpPr txBox="1"/>
          <p:nvPr/>
        </p:nvSpPr>
        <p:spPr>
          <a:xfrm>
            <a:off x="7080278" y="6055110"/>
            <a:ext cx="98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탈퇴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7B3916-4750-4EFF-83CE-5EDBE3E48383}"/>
              </a:ext>
            </a:extLst>
          </p:cNvPr>
          <p:cNvSpPr txBox="1"/>
          <p:nvPr/>
        </p:nvSpPr>
        <p:spPr>
          <a:xfrm>
            <a:off x="9867617" y="1507621"/>
            <a:ext cx="159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내가 작성한 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0A0F3C0-1A84-48D0-A9CA-924123899FE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5356889" y="2246267"/>
            <a:ext cx="1247460" cy="11821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36C671D-99A6-4B3E-B471-9F9E4047FC98}"/>
              </a:ext>
            </a:extLst>
          </p:cNvPr>
          <p:cNvCxnSpPr>
            <a:stCxn id="23" idx="3"/>
            <a:endCxn id="60" idx="1"/>
          </p:cNvCxnSpPr>
          <p:nvPr/>
        </p:nvCxnSpPr>
        <p:spPr>
          <a:xfrm flipV="1">
            <a:off x="5370727" y="6193651"/>
            <a:ext cx="1233620" cy="3368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A8BE85B-28F4-4C87-B5B9-A250C3D6FB6E}"/>
              </a:ext>
            </a:extLst>
          </p:cNvPr>
          <p:cNvCxnSpPr/>
          <p:nvPr/>
        </p:nvCxnSpPr>
        <p:spPr>
          <a:xfrm>
            <a:off x="5980619" y="2252177"/>
            <a:ext cx="0" cy="570806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9DDBC6-7CF2-4B00-921C-8A0FE23C35EC}"/>
              </a:ext>
            </a:extLst>
          </p:cNvPr>
          <p:cNvCxnSpPr>
            <a:endCxn id="56" idx="1"/>
          </p:cNvCxnSpPr>
          <p:nvPr/>
        </p:nvCxnSpPr>
        <p:spPr>
          <a:xfrm>
            <a:off x="5980619" y="2822983"/>
            <a:ext cx="623727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8FB8895-7BF9-4FC5-A4CC-997B795A3B03}"/>
              </a:ext>
            </a:extLst>
          </p:cNvPr>
          <p:cNvCxnSpPr/>
          <p:nvPr/>
        </p:nvCxnSpPr>
        <p:spPr>
          <a:xfrm flipV="1">
            <a:off x="5980619" y="5661734"/>
            <a:ext cx="0" cy="547264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3DD77F-F9B8-41B0-97E7-06DD92F8F4C1}"/>
              </a:ext>
            </a:extLst>
          </p:cNvPr>
          <p:cNvCxnSpPr>
            <a:cxnSpLocks/>
          </p:cNvCxnSpPr>
          <p:nvPr/>
        </p:nvCxnSpPr>
        <p:spPr>
          <a:xfrm>
            <a:off x="5980619" y="5661734"/>
            <a:ext cx="59903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636987A-D597-4314-9732-AB1A3A202B32}"/>
              </a:ext>
            </a:extLst>
          </p:cNvPr>
          <p:cNvCxnSpPr>
            <a:stCxn id="11" idx="3"/>
            <a:endCxn id="43" idx="1"/>
          </p:cNvCxnSpPr>
          <p:nvPr/>
        </p:nvCxnSpPr>
        <p:spPr>
          <a:xfrm>
            <a:off x="5363808" y="1634900"/>
            <a:ext cx="4255835" cy="1111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7E0FBB9-3105-4932-8A18-94ACB1747DD3}"/>
              </a:ext>
            </a:extLst>
          </p:cNvPr>
          <p:cNvCxnSpPr>
            <a:cxnSpLocks/>
          </p:cNvCxnSpPr>
          <p:nvPr/>
        </p:nvCxnSpPr>
        <p:spPr>
          <a:xfrm>
            <a:off x="9075906" y="1646019"/>
            <a:ext cx="0" cy="1820801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0AA5248-68A6-4F0F-B1F0-FA1CC44E26A9}"/>
              </a:ext>
            </a:extLst>
          </p:cNvPr>
          <p:cNvCxnSpPr>
            <a:cxnSpLocks/>
          </p:cNvCxnSpPr>
          <p:nvPr/>
        </p:nvCxnSpPr>
        <p:spPr>
          <a:xfrm flipH="1">
            <a:off x="9068758" y="3466820"/>
            <a:ext cx="550885" cy="9045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31A0929-07C0-4128-BC0C-F076268BB24D}"/>
              </a:ext>
            </a:extLst>
          </p:cNvPr>
          <p:cNvCxnSpPr/>
          <p:nvPr/>
        </p:nvCxnSpPr>
        <p:spPr>
          <a:xfrm flipH="1">
            <a:off x="9075905" y="2258088"/>
            <a:ext cx="55088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1AAD67-E784-4CC9-9643-C14087B83F13}"/>
              </a:ext>
            </a:extLst>
          </p:cNvPr>
          <p:cNvCxnSpPr/>
          <p:nvPr/>
        </p:nvCxnSpPr>
        <p:spPr>
          <a:xfrm flipH="1">
            <a:off x="9075905" y="2825851"/>
            <a:ext cx="55088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9177160-C71F-42F6-BC08-12911B741D03}"/>
              </a:ext>
            </a:extLst>
          </p:cNvPr>
          <p:cNvCxnSpPr>
            <a:endCxn id="11" idx="1"/>
          </p:cNvCxnSpPr>
          <p:nvPr/>
        </p:nvCxnSpPr>
        <p:spPr>
          <a:xfrm>
            <a:off x="2829123" y="1634900"/>
            <a:ext cx="1263379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1460A15-8F5B-4160-B54F-F459B662E686}"/>
              </a:ext>
            </a:extLst>
          </p:cNvPr>
          <p:cNvCxnSpPr/>
          <p:nvPr/>
        </p:nvCxnSpPr>
        <p:spPr>
          <a:xfrm>
            <a:off x="3501957" y="1646019"/>
            <a:ext cx="0" cy="4562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84ED08B-5AB3-4D9D-A613-A5DA515A428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501957" y="6197019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69F3CDE-F2AF-4006-AF66-5A52E286E1AB}"/>
              </a:ext>
            </a:extLst>
          </p:cNvPr>
          <p:cNvCxnSpPr>
            <a:cxnSpLocks/>
          </p:cNvCxnSpPr>
          <p:nvPr/>
        </p:nvCxnSpPr>
        <p:spPr>
          <a:xfrm flipV="1">
            <a:off x="3488119" y="5529763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0CCA89F-52F8-4A63-B013-D6F2B51BA260}"/>
              </a:ext>
            </a:extLst>
          </p:cNvPr>
          <p:cNvCxnSpPr>
            <a:cxnSpLocks/>
          </p:cNvCxnSpPr>
          <p:nvPr/>
        </p:nvCxnSpPr>
        <p:spPr>
          <a:xfrm flipV="1">
            <a:off x="3482531" y="4884769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033C98-C8A0-48C6-93A4-55ABDE646367}"/>
              </a:ext>
            </a:extLst>
          </p:cNvPr>
          <p:cNvCxnSpPr>
            <a:cxnSpLocks/>
          </p:cNvCxnSpPr>
          <p:nvPr/>
        </p:nvCxnSpPr>
        <p:spPr>
          <a:xfrm flipV="1">
            <a:off x="3501957" y="423964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D650D3F-4115-41F6-9D75-909DC3349FBC}"/>
              </a:ext>
            </a:extLst>
          </p:cNvPr>
          <p:cNvCxnSpPr>
            <a:cxnSpLocks/>
          </p:cNvCxnSpPr>
          <p:nvPr/>
        </p:nvCxnSpPr>
        <p:spPr>
          <a:xfrm flipV="1">
            <a:off x="3497616" y="356478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7E61296-131F-42DD-B8A4-F6818B8ED674}"/>
              </a:ext>
            </a:extLst>
          </p:cNvPr>
          <p:cNvCxnSpPr>
            <a:cxnSpLocks/>
          </p:cNvCxnSpPr>
          <p:nvPr/>
        </p:nvCxnSpPr>
        <p:spPr>
          <a:xfrm flipV="1">
            <a:off x="3501957" y="291898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7D7495F-BF2A-4A4D-95C9-A0F67194E20D}"/>
              </a:ext>
            </a:extLst>
          </p:cNvPr>
          <p:cNvCxnSpPr>
            <a:cxnSpLocks/>
          </p:cNvCxnSpPr>
          <p:nvPr/>
        </p:nvCxnSpPr>
        <p:spPr>
          <a:xfrm flipV="1">
            <a:off x="3494367" y="224442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화면구성</a:t>
            </a:r>
          </a:p>
        </p:txBody>
      </p:sp>
    </p:spTree>
    <p:extLst>
      <p:ext uri="{BB962C8B-B14F-4D97-AF65-F5344CB8AC3E}">
        <p14:creationId xmlns:p14="http://schemas.microsoft.com/office/powerpoint/2010/main" val="427788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90CC38-4288-46BD-9EA0-396637015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363" y="1229500"/>
            <a:ext cx="8680122" cy="53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/>
        </p:nvGraphicFramePr>
        <p:xfrm>
          <a:off x="668339" y="1623280"/>
          <a:ext cx="10747808" cy="241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member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/>
        </p:nvGraphicFramePr>
        <p:xfrm>
          <a:off x="668339" y="4479020"/>
          <a:ext cx="10747808" cy="15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mbti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MBTI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mbti_name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 err="1"/>
                        <a:t>한글명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mbti_count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r>
                        <a:rPr lang="ko-KR" altLang="en-US" sz="1200" dirty="0"/>
                        <a:t>별 회원 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5338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995</Words>
  <Application>Microsoft Office PowerPoint</Application>
  <PresentationFormat>와이드스크린</PresentationFormat>
  <Paragraphs>600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Oh Jisun</cp:lastModifiedBy>
  <cp:revision>25</cp:revision>
  <dcterms:created xsi:type="dcterms:W3CDTF">2021-10-12T06:04:13Z</dcterms:created>
  <dcterms:modified xsi:type="dcterms:W3CDTF">2021-12-21T08:00:56Z</dcterms:modified>
</cp:coreProperties>
</file>