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5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C55"/>
    <a:srgbClr val="F8C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0D-4090-A6E2-150E532A30D9}"/>
              </c:ext>
            </c:extLst>
          </c:dPt>
          <c:dPt>
            <c:idx val="3"/>
            <c:invertIfNegative val="0"/>
            <c:bubble3D val="0"/>
            <c:spPr>
              <a:solidFill>
                <a:srgbClr val="93C9EB"/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0D-4090-A6E2-150E532A30D9}"/>
              </c:ext>
            </c:extLst>
          </c:dPt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0D-4090-A6E2-150E532A3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1"/>
        <c:overlap val="-27"/>
        <c:axId val="-1811113520"/>
        <c:axId val="-1811105904"/>
      </c:barChart>
      <c:catAx>
        <c:axId val="-181111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05904"/>
        <c:crosses val="autoZero"/>
        <c:auto val="1"/>
        <c:lblAlgn val="ctr"/>
        <c:lblOffset val="100"/>
        <c:noMultiLvlLbl val="0"/>
      </c:catAx>
      <c:valAx>
        <c:axId val="-181110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135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7:46.361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1,'947'0,"-924"0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7:55.885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1,'1001'0,"-978"0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8:04.215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0,'2000'0,"-1977"0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8:11.024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0,'1324'0,"-1301"0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8:25.403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1,'3156'0,"-3121"0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1,'13344'13344,"-13322"-13321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9:24:26.236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0,'3336'0,"-3314"0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9:24:33.407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1,'2387'0,"-2363"0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7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6.xml"/><Relationship Id="rId9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8.png"/><Relationship Id="rId14" Type="http://schemas.openxmlformats.org/officeDocument/2006/relationships/customXml" Target="../ink/ink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2286229" y="1902350"/>
            <a:ext cx="7298549" cy="1297415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0" b="1" kern="0" dirty="0">
                <a:solidFill>
                  <a:schemeClr val="tx1"/>
                </a:solidFill>
              </a:rPr>
              <a:t>MBTI</a:t>
            </a:r>
            <a:r>
              <a:rPr lang="ko-KR" altLang="en-US" sz="6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6000" b="1" kern="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26C89C-0DEC-4AD9-BE26-9099EBF223B3}"/>
              </a:ext>
            </a:extLst>
          </p:cNvPr>
          <p:cNvSpPr/>
          <p:nvPr/>
        </p:nvSpPr>
        <p:spPr>
          <a:xfrm>
            <a:off x="8256773" y="5393049"/>
            <a:ext cx="3172663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 프로젝트 오지선</a:t>
            </a:r>
            <a:endParaRPr lang="en-US" altLang="ko-KR" sz="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944" y="557289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93841">
              <a:off x="3603914" y="458028"/>
              <a:ext cx="4812480" cy="481248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93841">
                <a:off x="3550274" y="350388"/>
                <a:ext cx="4920120" cy="50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49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08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프로그램 목록</a:t>
            </a:r>
          </a:p>
        </p:txBody>
      </p:sp>
      <p:sp>
        <p:nvSpPr>
          <p:cNvPr id="9" name="모서리가 둥근 직사각형 84">
            <a:extLst>
              <a:ext uri="{FF2B5EF4-FFF2-40B4-BE49-F238E27FC236}">
                <a16:creationId xmlns:a16="http://schemas.microsoft.com/office/drawing/2014/main" id="{BA0790A8-AF56-4D53-9CE9-F39908B142B2}"/>
              </a:ext>
            </a:extLst>
          </p:cNvPr>
          <p:cNvSpPr/>
          <p:nvPr/>
        </p:nvSpPr>
        <p:spPr>
          <a:xfrm>
            <a:off x="4930578" y="1284903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FDDC5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 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4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916775" y="1553230"/>
          <a:ext cx="6553200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타원형 설명선 10"/>
          <p:cNvSpPr/>
          <p:nvPr/>
        </p:nvSpPr>
        <p:spPr>
          <a:xfrm>
            <a:off x="1598839" y="16332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6144" y="30427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타원형 설명선 12"/>
          <p:cNvSpPr/>
          <p:nvPr/>
        </p:nvSpPr>
        <p:spPr>
          <a:xfrm>
            <a:off x="4608739" y="26746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93C9E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816144" y="1276505"/>
            <a:ext cx="1421040" cy="1421040"/>
            <a:chOff x="9163248" y="2282860"/>
            <a:chExt cx="1421040" cy="1421040"/>
          </a:xfrm>
        </p:grpSpPr>
        <p:grpSp>
          <p:nvGrpSpPr>
            <p:cNvPr id="15" name="그룹 14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17" name="원호 16"/>
              <p:cNvSpPr/>
              <p:nvPr/>
            </p:nvSpPr>
            <p:spPr>
              <a:xfrm>
                <a:off x="6447286" y="1647400"/>
                <a:ext cx="1671094" cy="1671094"/>
              </a:xfrm>
              <a:prstGeom prst="arc">
                <a:avLst>
                  <a:gd name="adj1" fmla="val 16200000"/>
                  <a:gd name="adj2" fmla="val 10751933"/>
                </a:avLst>
              </a:prstGeom>
              <a:noFill/>
              <a:ln w="22225" cap="rnd">
                <a:solidFill>
                  <a:srgbClr val="EF73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75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71944" y="1290318"/>
            <a:ext cx="1421040" cy="1421040"/>
            <a:chOff x="9163248" y="2282860"/>
            <a:chExt cx="1421040" cy="1421040"/>
          </a:xfrm>
        </p:grpSpPr>
        <p:grpSp>
          <p:nvGrpSpPr>
            <p:cNvPr id="20" name="그룹 19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22" name="원호 21"/>
              <p:cNvSpPr/>
              <p:nvPr/>
            </p:nvSpPr>
            <p:spPr>
              <a:xfrm>
                <a:off x="6438665" y="1640919"/>
                <a:ext cx="1671779" cy="1671779"/>
              </a:xfrm>
              <a:prstGeom prst="arc">
                <a:avLst>
                  <a:gd name="adj1" fmla="val 16200000"/>
                  <a:gd name="adj2" fmla="val 5914132"/>
                </a:avLst>
              </a:prstGeom>
              <a:noFill/>
              <a:ln w="22225" cap="rnd">
                <a:solidFill>
                  <a:srgbClr val="2C90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51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293542" y="43381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5561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198525" y="4526536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109" y="5113821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31507" y="3091199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1507" y="1711971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939956" y="1770027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FDDC5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43775" y="1752185"/>
            <a:ext cx="1550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point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14416" y="3097275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D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14416" y="1718047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C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3074236" y="1958639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234059" y="1952240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5002556" y="4524295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418140" y="5111580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7" name="타원 36"/>
          <p:cNvSpPr/>
          <p:nvPr/>
        </p:nvSpPr>
        <p:spPr>
          <a:xfrm>
            <a:off x="6806587" y="4522054"/>
            <a:ext cx="1322570" cy="1322573"/>
          </a:xfrm>
          <a:prstGeom prst="ellipse">
            <a:avLst/>
          </a:prstGeom>
          <a:solidFill>
            <a:srgbClr val="93C9EB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000" dirty="0">
                <a:solidFill>
                  <a:prstClr val="white"/>
                </a:solidFill>
              </a:rPr>
              <a:t> 대한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내용을 적어요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222171" y="5109339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9" name="타원 38"/>
          <p:cNvSpPr/>
          <p:nvPr/>
        </p:nvSpPr>
        <p:spPr>
          <a:xfrm>
            <a:off x="8610618" y="4519813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996991" y="4264900"/>
            <a:ext cx="542729" cy="472518"/>
            <a:chOff x="7521771" y="1167753"/>
            <a:chExt cx="868333" cy="756000"/>
          </a:xfrm>
        </p:grpSpPr>
        <p:sp>
          <p:nvSpPr>
            <p:cNvPr id="41" name="타원 40"/>
            <p:cNvSpPr/>
            <p:nvPr/>
          </p:nvSpPr>
          <p:spPr>
            <a:xfrm>
              <a:off x="7577938" y="1167753"/>
              <a:ext cx="756000" cy="756000"/>
            </a:xfrm>
            <a:prstGeom prst="ellipse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521771" y="1256332"/>
              <a:ext cx="868333" cy="590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Check point</a:t>
              </a:r>
              <a:endParaRPr lang="ko-KR" altLang="en-US" sz="3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60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49702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98249" y="4466369"/>
            <a:ext cx="4326508" cy="1527553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 w="6350"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371198" y="1820310"/>
            <a:ext cx="3474230" cy="1771631"/>
            <a:chOff x="1169759" y="2653068"/>
            <a:chExt cx="3474230" cy="1771631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47" idx="0"/>
              <a:endCxn id="49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371449" y="1816470"/>
            <a:ext cx="3329767" cy="1771631"/>
            <a:chOff x="3170010" y="2649228"/>
            <a:chExt cx="3329767" cy="177163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53" idx="0"/>
              <a:endCxn id="55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227237" y="1812630"/>
            <a:ext cx="3329767" cy="1771631"/>
            <a:chOff x="5025798" y="2645388"/>
            <a:chExt cx="3329767" cy="177163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59" idx="0"/>
              <a:endCxn id="61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083025" y="1808790"/>
            <a:ext cx="2144713" cy="1771631"/>
            <a:chOff x="6997755" y="2075490"/>
            <a:chExt cx="2144713" cy="1771631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66" idx="0"/>
              <a:endCxn id="64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422548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315441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5208334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7101227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994120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3126685" y="486823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300782" y="3459518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127727" y="3451838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954672" y="3444158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83275" y="1808790"/>
            <a:ext cx="1597995" cy="1762838"/>
            <a:chOff x="10625816" y="4555975"/>
            <a:chExt cx="1597995" cy="1762838"/>
          </a:xfrm>
        </p:grpSpPr>
        <p:sp>
          <p:nvSpPr>
            <p:cNvPr id="78" name="원호 77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208337" y="3436478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332271" y="4968338"/>
            <a:ext cx="470662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409125" y="4521593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6" name="원호 85"/>
          <p:cNvSpPr/>
          <p:nvPr/>
        </p:nvSpPr>
        <p:spPr>
          <a:xfrm>
            <a:off x="6763603" y="4595928"/>
            <a:ext cx="1252775" cy="1252775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03381" y="4960706"/>
            <a:ext cx="81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332736" y="4781563"/>
            <a:ext cx="2074599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D2BBDE8D-6E26-449D-A253-E340A948E9B0}"/>
              </a:ext>
            </a:extLst>
          </p:cNvPr>
          <p:cNvSpPr/>
          <p:nvPr/>
        </p:nvSpPr>
        <p:spPr>
          <a:xfrm>
            <a:off x="2667661" y="1714500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25F1931-2255-4F81-9AF5-ED1BCC4F1FB7}"/>
              </a:ext>
            </a:extLst>
          </p:cNvPr>
          <p:cNvSpPr/>
          <p:nvPr/>
        </p:nvSpPr>
        <p:spPr>
          <a:xfrm>
            <a:off x="4824981" y="1681049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3EA808D-7BEE-4DA2-B9D6-0683E7B9BEE4}"/>
              </a:ext>
            </a:extLst>
          </p:cNvPr>
          <p:cNvSpPr/>
          <p:nvPr/>
        </p:nvSpPr>
        <p:spPr>
          <a:xfrm>
            <a:off x="6669880" y="1687220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8FF4C59-21F9-47CA-955B-A30C744A8A41}"/>
              </a:ext>
            </a:extLst>
          </p:cNvPr>
          <p:cNvSpPr/>
          <p:nvPr/>
        </p:nvSpPr>
        <p:spPr>
          <a:xfrm>
            <a:off x="8535626" y="1674079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3" name="모서리가 둥근 직사각형 84">
            <a:extLst>
              <a:ext uri="{FF2B5EF4-FFF2-40B4-BE49-F238E27FC236}">
                <a16:creationId xmlns:a16="http://schemas.microsoft.com/office/drawing/2014/main" id="{B65FFE46-0F2A-485A-963F-D56F8809AA55}"/>
              </a:ext>
            </a:extLst>
          </p:cNvPr>
          <p:cNvSpPr/>
          <p:nvPr/>
        </p:nvSpPr>
        <p:spPr>
          <a:xfrm>
            <a:off x="854689" y="3942072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FDDC5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메 인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3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514989" y="5199411"/>
            <a:ext cx="3821031" cy="886237"/>
            <a:chOff x="5800489" y="2315374"/>
            <a:chExt cx="3821031" cy="886237"/>
          </a:xfrm>
        </p:grpSpPr>
        <p:grpSp>
          <p:nvGrpSpPr>
            <p:cNvPr id="90" name="그룹 89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자유형 95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달 90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늦은 시간에 미안한데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752321" y="4197743"/>
            <a:ext cx="3639880" cy="886237"/>
            <a:chOff x="5800489" y="2315374"/>
            <a:chExt cx="3639880" cy="886237"/>
          </a:xfrm>
        </p:grpSpPr>
        <p:grpSp>
          <p:nvGrpSpPr>
            <p:cNvPr id="98" name="그룹 97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자유형 103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달 98"/>
            <p:cNvSpPr/>
            <p:nvPr/>
          </p:nvSpPr>
          <p:spPr>
            <a:xfrm rot="262951">
              <a:off x="7943643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353115" y="2594892"/>
              <a:ext cx="1953113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무슨 일이신가요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…;;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52309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514989" y="3246281"/>
            <a:ext cx="3665757" cy="886237"/>
            <a:chOff x="5800489" y="2315374"/>
            <a:chExt cx="3665757" cy="886237"/>
          </a:xfrm>
        </p:grpSpPr>
        <p:grpSp>
          <p:nvGrpSpPr>
            <p:cNvPr id="106" name="그룹 105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자유형 111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달 106"/>
            <p:cNvSpPr/>
            <p:nvPr/>
          </p:nvSpPr>
          <p:spPr>
            <a:xfrm rot="262951">
              <a:off x="800402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6353116" y="2594892"/>
              <a:ext cx="2050020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보고서 좀 보내줄 수 있어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?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47818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514989" y="1280451"/>
            <a:ext cx="3821031" cy="886237"/>
            <a:chOff x="5800489" y="2315374"/>
            <a:chExt cx="3821031" cy="886237"/>
          </a:xfrm>
        </p:grpSpPr>
        <p:grpSp>
          <p:nvGrpSpPr>
            <p:cNvPr id="114" name="그룹 113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자유형 119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달 114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고마워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역시 </a:t>
              </a: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조땡씨야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~ ^^b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752321" y="2160428"/>
            <a:ext cx="3122297" cy="886237"/>
            <a:chOff x="5800489" y="2315374"/>
            <a:chExt cx="3122297" cy="886237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자유형 127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3" name="달 122"/>
            <p:cNvSpPr/>
            <p:nvPr/>
          </p:nvSpPr>
          <p:spPr>
            <a:xfrm rot="262951">
              <a:off x="7469191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6353115" y="2594892"/>
              <a:ext cx="1493969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알겠습니다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93472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65E13-0567-426D-9D37-716C306B5044}"/>
              </a:ext>
            </a:extLst>
          </p:cNvPr>
          <p:cNvSpPr/>
          <p:nvPr/>
        </p:nvSpPr>
        <p:spPr>
          <a:xfrm>
            <a:off x="951864" y="1234332"/>
            <a:ext cx="460338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직장인 </a:t>
            </a:r>
            <a:r>
              <a:rPr lang="en-US" altLang="ko-KR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SNS </a:t>
            </a: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지시</a:t>
            </a:r>
            <a:endParaRPr lang="en-US" altLang="ko-KR" sz="2400" kern="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김팀장 너는 잠도 안 자냐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~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 회사에 충성 충성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멋지다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!!</a:t>
            </a:r>
            <a:endParaRPr lang="ko-KR" altLang="en-US" sz="7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06803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원형 130"/>
          <p:cNvSpPr/>
          <p:nvPr/>
        </p:nvSpPr>
        <p:spPr>
          <a:xfrm>
            <a:off x="1063207" y="2893781"/>
            <a:ext cx="1741745" cy="1741744"/>
          </a:xfrm>
          <a:prstGeom prst="pie">
            <a:avLst>
              <a:gd name="adj1" fmla="val 16140362"/>
              <a:gd name="adj2" fmla="val 904186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76402" y="3283957"/>
            <a:ext cx="668795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3488611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원형 133"/>
          <p:cNvSpPr/>
          <p:nvPr/>
        </p:nvSpPr>
        <p:spPr>
          <a:xfrm>
            <a:off x="3645015" y="2893781"/>
            <a:ext cx="1741745" cy="1741744"/>
          </a:xfrm>
          <a:prstGeom prst="pie">
            <a:avLst>
              <a:gd name="adj1" fmla="val 16140362"/>
              <a:gd name="adj2" fmla="val 171329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858210" y="3283957"/>
            <a:ext cx="668796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2180" y="4963121"/>
            <a:ext cx="40246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8389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378655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471894" y="3444402"/>
            <a:ext cx="3671428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4" name="눈물 방울 53"/>
          <p:cNvSpPr/>
          <p:nvPr/>
        </p:nvSpPr>
        <p:spPr>
          <a:xfrm>
            <a:off x="5143322" y="5258636"/>
            <a:ext cx="521426" cy="478389"/>
          </a:xfrm>
          <a:prstGeom prst="teardrop">
            <a:avLst/>
          </a:prstGeom>
          <a:solidFill>
            <a:srgbClr val="3D9DE4"/>
          </a:solidFill>
          <a:ln w="9525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55503" y="2509777"/>
            <a:ext cx="521427" cy="183844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93C9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11444" y="501272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38383" y="1675690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눈물 방울 57"/>
          <p:cNvSpPr/>
          <p:nvPr/>
        </p:nvSpPr>
        <p:spPr>
          <a:xfrm rot="10800000" flipH="1">
            <a:off x="6455504" y="3903170"/>
            <a:ext cx="521426" cy="478389"/>
          </a:xfrm>
          <a:prstGeom prst="teardrop">
            <a:avLst/>
          </a:prstGeom>
          <a:solidFill>
            <a:srgbClr val="93C9EB"/>
          </a:solidFill>
          <a:ln w="9525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94743" y="3995559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prstClr val="white"/>
                </a:solidFill>
              </a:rPr>
              <a:t>26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H="1" flipV="1">
            <a:off x="6999972" y="4403067"/>
            <a:ext cx="708024" cy="829303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cxnSpLocks/>
            <a:stCxn id="54" idx="7"/>
            <a:endCxn id="57" idx="0"/>
          </p:cNvCxnSpPr>
          <p:nvPr/>
        </p:nvCxnSpPr>
        <p:spPr>
          <a:xfrm rot="5400000" flipH="1" flipV="1">
            <a:off x="5942842" y="1397596"/>
            <a:ext cx="3582946" cy="4139135"/>
          </a:xfrm>
          <a:prstGeom prst="bentConnector3">
            <a:avLst>
              <a:gd name="adj1" fmla="val 106380"/>
            </a:avLst>
          </a:prstGeom>
          <a:ln>
            <a:solidFill>
              <a:srgbClr val="3D9DE4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52">
            <a:extLst>
              <a:ext uri="{FF2B5EF4-FFF2-40B4-BE49-F238E27FC236}">
                <a16:creationId xmlns:a16="http://schemas.microsoft.com/office/drawing/2014/main" id="{1AA026A1-EA4D-4C65-A24A-A764B3729FAD}"/>
              </a:ext>
            </a:extLst>
          </p:cNvPr>
          <p:cNvSpPr/>
          <p:nvPr/>
        </p:nvSpPr>
        <p:spPr>
          <a:xfrm>
            <a:off x="1471894" y="1675690"/>
            <a:ext cx="1492722" cy="417465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2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6499" y="2001950"/>
            <a:ext cx="2636622" cy="263662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237</a:t>
            </a:r>
          </a:p>
        </p:txBody>
      </p:sp>
      <p:sp>
        <p:nvSpPr>
          <p:cNvPr id="6" name="타원 5"/>
          <p:cNvSpPr/>
          <p:nvPr/>
        </p:nvSpPr>
        <p:spPr>
          <a:xfrm>
            <a:off x="8103985" y="2001950"/>
            <a:ext cx="2636622" cy="2636622"/>
          </a:xfrm>
          <a:prstGeom prst="ellipse">
            <a:avLst/>
          </a:prstGeom>
          <a:solidFill>
            <a:srgbClr val="EF7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152</a:t>
            </a:r>
          </a:p>
        </p:txBody>
      </p:sp>
      <p:sp>
        <p:nvSpPr>
          <p:cNvPr id="7" name="타원 6"/>
          <p:cNvSpPr/>
          <p:nvPr/>
        </p:nvSpPr>
        <p:spPr>
          <a:xfrm>
            <a:off x="1529013" y="2001950"/>
            <a:ext cx="2636622" cy="263662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147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201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235</a:t>
            </a:r>
          </a:p>
        </p:txBody>
      </p:sp>
    </p:spTree>
    <p:extLst>
      <p:ext uri="{BB962C8B-B14F-4D97-AF65-F5344CB8AC3E}">
        <p14:creationId xmlns:p14="http://schemas.microsoft.com/office/powerpoint/2010/main" val="281946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3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8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reeform 6">
            <a:extLst>
              <a:ext uri="{FF2B5EF4-FFF2-40B4-BE49-F238E27FC236}">
                <a16:creationId xmlns:a16="http://schemas.microsoft.com/office/drawing/2014/main" id="{144A0394-81AD-412C-8EF9-9FAE08FBD460}"/>
              </a:ext>
            </a:extLst>
          </p:cNvPr>
          <p:cNvSpPr>
            <a:spLocks noEditPoints="1"/>
          </p:cNvSpPr>
          <p:nvPr/>
        </p:nvSpPr>
        <p:spPr bwMode="auto">
          <a:xfrm>
            <a:off x="946250" y="1404334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FDDC5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7AB5-8C02-49B7-BB6F-E9354734ECDC}"/>
              </a:ext>
            </a:extLst>
          </p:cNvPr>
          <p:cNvSpPr txBox="1"/>
          <p:nvPr/>
        </p:nvSpPr>
        <p:spPr>
          <a:xfrm>
            <a:off x="1314231" y="13262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목차</a:t>
            </a:r>
          </a:p>
        </p:txBody>
      </p:sp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4644352" y="21826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5070556" y="23303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타원형 설명선 10">
            <a:extLst>
              <a:ext uri="{FF2B5EF4-FFF2-40B4-BE49-F238E27FC236}">
                <a16:creationId xmlns:a16="http://schemas.microsoft.com/office/drawing/2014/main" id="{5C25080C-147F-4982-B1A3-46B46477193F}"/>
              </a:ext>
            </a:extLst>
          </p:cNvPr>
          <p:cNvSpPr/>
          <p:nvPr/>
        </p:nvSpPr>
        <p:spPr>
          <a:xfrm>
            <a:off x="4644352" y="3099964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EC925B-A61A-4F3F-B8CC-BC5BCE0BF547}"/>
              </a:ext>
            </a:extLst>
          </p:cNvPr>
          <p:cNvSpPr txBox="1"/>
          <p:nvPr/>
        </p:nvSpPr>
        <p:spPr>
          <a:xfrm>
            <a:off x="5078553" y="327859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일정</a:t>
            </a:r>
          </a:p>
        </p:txBody>
      </p:sp>
      <p:sp>
        <p:nvSpPr>
          <p:cNvPr id="16" name="타원형 설명선 10">
            <a:extLst>
              <a:ext uri="{FF2B5EF4-FFF2-40B4-BE49-F238E27FC236}">
                <a16:creationId xmlns:a16="http://schemas.microsoft.com/office/drawing/2014/main" id="{75609517-C885-4952-9C8E-A258EA1E329A}"/>
              </a:ext>
            </a:extLst>
          </p:cNvPr>
          <p:cNvSpPr/>
          <p:nvPr/>
        </p:nvSpPr>
        <p:spPr>
          <a:xfrm>
            <a:off x="4652543" y="408150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03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99A3B2-132C-4413-A36F-A06F035BA7CF}"/>
              </a:ext>
            </a:extLst>
          </p:cNvPr>
          <p:cNvSpPr txBox="1"/>
          <p:nvPr/>
        </p:nvSpPr>
        <p:spPr>
          <a:xfrm>
            <a:off x="5078553" y="42498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환경</a:t>
            </a:r>
          </a:p>
        </p:txBody>
      </p:sp>
      <p:sp>
        <p:nvSpPr>
          <p:cNvPr id="18" name="타원형 설명선 10">
            <a:extLst>
              <a:ext uri="{FF2B5EF4-FFF2-40B4-BE49-F238E27FC236}">
                <a16:creationId xmlns:a16="http://schemas.microsoft.com/office/drawing/2014/main" id="{A52C9EC3-9323-45C2-A07A-514569039AE7}"/>
              </a:ext>
            </a:extLst>
          </p:cNvPr>
          <p:cNvSpPr/>
          <p:nvPr/>
        </p:nvSpPr>
        <p:spPr>
          <a:xfrm>
            <a:off x="4644352" y="5085207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04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ECBC0-E654-4681-A01C-F04C00716064}"/>
              </a:ext>
            </a:extLst>
          </p:cNvPr>
          <p:cNvSpPr txBox="1"/>
          <p:nvPr/>
        </p:nvSpPr>
        <p:spPr>
          <a:xfrm>
            <a:off x="5070362" y="52535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메뉴 트리</a:t>
            </a:r>
          </a:p>
        </p:txBody>
      </p:sp>
      <p:sp>
        <p:nvSpPr>
          <p:cNvPr id="20" name="타원형 설명선 10">
            <a:extLst>
              <a:ext uri="{FF2B5EF4-FFF2-40B4-BE49-F238E27FC236}">
                <a16:creationId xmlns:a16="http://schemas.microsoft.com/office/drawing/2014/main" id="{B5F60366-FEE8-4307-8862-33111E48AD54}"/>
              </a:ext>
            </a:extLst>
          </p:cNvPr>
          <p:cNvSpPr/>
          <p:nvPr/>
        </p:nvSpPr>
        <p:spPr>
          <a:xfrm>
            <a:off x="8274783" y="2159195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05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B5BCA-DCAE-4794-8CC1-AADDF882C3FB}"/>
              </a:ext>
            </a:extLst>
          </p:cNvPr>
          <p:cNvSpPr txBox="1"/>
          <p:nvPr/>
        </p:nvSpPr>
        <p:spPr>
          <a:xfrm>
            <a:off x="8700793" y="23274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화면 구성</a:t>
            </a:r>
          </a:p>
        </p:txBody>
      </p:sp>
      <p:sp>
        <p:nvSpPr>
          <p:cNvPr id="24" name="타원형 설명선 10">
            <a:extLst>
              <a:ext uri="{FF2B5EF4-FFF2-40B4-BE49-F238E27FC236}">
                <a16:creationId xmlns:a16="http://schemas.microsoft.com/office/drawing/2014/main" id="{5CFBE2D2-3534-463D-8D56-610AF03016B7}"/>
              </a:ext>
            </a:extLst>
          </p:cNvPr>
          <p:cNvSpPr/>
          <p:nvPr/>
        </p:nvSpPr>
        <p:spPr>
          <a:xfrm>
            <a:off x="8273847" y="3110296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7BCC6-075D-4EF8-9933-A989D471A7BE}"/>
              </a:ext>
            </a:extLst>
          </p:cNvPr>
          <p:cNvSpPr txBox="1"/>
          <p:nvPr/>
        </p:nvSpPr>
        <p:spPr>
          <a:xfrm>
            <a:off x="8699857" y="32785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ERD</a:t>
            </a:r>
            <a:endParaRPr lang="ko-KR" altLang="en-US" b="1" dirty="0"/>
          </a:p>
        </p:txBody>
      </p:sp>
      <p:sp>
        <p:nvSpPr>
          <p:cNvPr id="28" name="타원형 설명선 10">
            <a:extLst>
              <a:ext uri="{FF2B5EF4-FFF2-40B4-BE49-F238E27FC236}">
                <a16:creationId xmlns:a16="http://schemas.microsoft.com/office/drawing/2014/main" id="{40E6161C-0280-403A-AB85-6D2DD593C006}"/>
              </a:ext>
            </a:extLst>
          </p:cNvPr>
          <p:cNvSpPr/>
          <p:nvPr/>
        </p:nvSpPr>
        <p:spPr>
          <a:xfrm>
            <a:off x="8282974" y="409583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07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CAEEC6-313A-4BAE-A46A-BB5199CBE5CF}"/>
              </a:ext>
            </a:extLst>
          </p:cNvPr>
          <p:cNvSpPr txBox="1"/>
          <p:nvPr/>
        </p:nvSpPr>
        <p:spPr>
          <a:xfrm>
            <a:off x="8672286" y="42562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분해도</a:t>
            </a:r>
          </a:p>
        </p:txBody>
      </p:sp>
      <p:sp>
        <p:nvSpPr>
          <p:cNvPr id="32" name="타원형 설명선 10">
            <a:extLst>
              <a:ext uri="{FF2B5EF4-FFF2-40B4-BE49-F238E27FC236}">
                <a16:creationId xmlns:a16="http://schemas.microsoft.com/office/drawing/2014/main" id="{A901029E-7C12-401E-8F74-31DA94A62993}"/>
              </a:ext>
            </a:extLst>
          </p:cNvPr>
          <p:cNvSpPr/>
          <p:nvPr/>
        </p:nvSpPr>
        <p:spPr>
          <a:xfrm>
            <a:off x="8265656" y="5080327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08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FE8F63-601D-4C3A-80DA-DAD60F1B8453}"/>
              </a:ext>
            </a:extLst>
          </p:cNvPr>
          <p:cNvSpPr txBox="1"/>
          <p:nvPr/>
        </p:nvSpPr>
        <p:spPr>
          <a:xfrm>
            <a:off x="8691666" y="524862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프로그램 목록</a:t>
            </a:r>
          </a:p>
        </p:txBody>
      </p:sp>
    </p:spTree>
    <p:extLst>
      <p:ext uri="{BB962C8B-B14F-4D97-AF65-F5344CB8AC3E}">
        <p14:creationId xmlns:p14="http://schemas.microsoft.com/office/powerpoint/2010/main" val="3489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소개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82115B-DA26-468F-9709-B03C71D52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715" y="1376511"/>
            <a:ext cx="5829726" cy="23867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615FAB-CB32-4611-8180-1684951AD1E5}"/>
              </a:ext>
            </a:extLst>
          </p:cNvPr>
          <p:cNvSpPr txBox="1"/>
          <p:nvPr/>
        </p:nvSpPr>
        <p:spPr>
          <a:xfrm>
            <a:off x="6707908" y="4815284"/>
            <a:ext cx="44550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코로나 시기에 비대면으로 대화 할 수 있는 창구 마련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무수히 많은 </a:t>
            </a:r>
            <a:r>
              <a:rPr lang="en-US" altLang="ko-KR" sz="1400" b="1" dirty="0"/>
              <a:t>MBTI</a:t>
            </a:r>
            <a:r>
              <a:rPr lang="ko-KR" altLang="en-US" sz="1400" b="1" dirty="0"/>
              <a:t>에 관한 정보를 한번에 볼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2AD6E-6E97-426D-9D24-DC71D7A29B74}"/>
              </a:ext>
            </a:extLst>
          </p:cNvPr>
          <p:cNvSpPr txBox="1"/>
          <p:nvPr/>
        </p:nvSpPr>
        <p:spPr>
          <a:xfrm>
            <a:off x="1156197" y="4772591"/>
            <a:ext cx="46179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MBTI </a:t>
            </a:r>
            <a:r>
              <a:rPr lang="ko-KR" altLang="en-US" sz="1400" b="1" dirty="0"/>
              <a:t>붐과 함께 같은 </a:t>
            </a:r>
            <a:r>
              <a:rPr lang="en-US" altLang="ko-KR" sz="1400" b="1" dirty="0"/>
              <a:t>MBTI</a:t>
            </a:r>
            <a:r>
              <a:rPr lang="ko-KR" altLang="en-US" sz="1400" b="1" dirty="0"/>
              <a:t>끼리 소속감을 가지게 됨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혈액형보다 과학적이고  </a:t>
            </a:r>
            <a:r>
              <a:rPr lang="en-US" altLang="ko-KR" sz="1400" b="1" dirty="0"/>
              <a:t>MBTI</a:t>
            </a:r>
            <a:r>
              <a:rPr lang="ko-KR" altLang="en-US" sz="1400" b="1" dirty="0"/>
              <a:t>를 아는 것 만으로도 </a:t>
            </a:r>
            <a:endParaRPr lang="en-US" altLang="ko-KR" sz="1400" b="1" dirty="0"/>
          </a:p>
          <a:p>
            <a:r>
              <a:rPr lang="ko-KR" altLang="en-US" sz="1400" b="1" dirty="0"/>
              <a:t>상대를 이해할 수 있다 것을 긍정적으로 받아들임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MBTI</a:t>
            </a:r>
            <a:r>
              <a:rPr lang="ko-KR" altLang="en-US" sz="1400" b="1" dirty="0"/>
              <a:t>에 관한 정보가 무수히 많지만 한번에 보기 어려움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ko-KR" altLang="en-US" sz="1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793BC68-91B5-42C3-AEA8-876C7818EC3B}"/>
              </a:ext>
            </a:extLst>
          </p:cNvPr>
          <p:cNvSpPr/>
          <p:nvPr/>
        </p:nvSpPr>
        <p:spPr>
          <a:xfrm>
            <a:off x="984120" y="4826140"/>
            <a:ext cx="158981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80335E-C7FB-4E94-814A-5E48F2D1770D}"/>
              </a:ext>
            </a:extLst>
          </p:cNvPr>
          <p:cNvSpPr/>
          <p:nvPr/>
        </p:nvSpPr>
        <p:spPr>
          <a:xfrm>
            <a:off x="984120" y="5241261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6F423AE-64F2-4F2F-B646-9855510AC611}"/>
              </a:ext>
            </a:extLst>
          </p:cNvPr>
          <p:cNvSpPr/>
          <p:nvPr/>
        </p:nvSpPr>
        <p:spPr>
          <a:xfrm>
            <a:off x="985741" y="5914867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9AA8474-C1F7-4FC9-8C45-9F37BA1A3A4C}"/>
              </a:ext>
            </a:extLst>
          </p:cNvPr>
          <p:cNvSpPr/>
          <p:nvPr/>
        </p:nvSpPr>
        <p:spPr>
          <a:xfrm>
            <a:off x="6550548" y="4875759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3769EA4-5C46-45A9-82F3-43BCA6FFFD4A}"/>
              </a:ext>
            </a:extLst>
          </p:cNvPr>
          <p:cNvSpPr/>
          <p:nvPr/>
        </p:nvSpPr>
        <p:spPr>
          <a:xfrm>
            <a:off x="6548037" y="5318405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57210-00C7-4512-BF99-D566026730D2}"/>
              </a:ext>
            </a:extLst>
          </p:cNvPr>
          <p:cNvSpPr txBox="1"/>
          <p:nvPr/>
        </p:nvSpPr>
        <p:spPr>
          <a:xfrm>
            <a:off x="668339" y="429812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프로젝트 계기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9D01B-8568-427A-A2BD-9946FD2745CD}"/>
              </a:ext>
            </a:extLst>
          </p:cNvPr>
          <p:cNvSpPr txBox="1"/>
          <p:nvPr/>
        </p:nvSpPr>
        <p:spPr>
          <a:xfrm>
            <a:off x="6310618" y="42965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기대 효과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B4E22365-CC3A-4F7E-AAFB-895165A67BF9}"/>
                  </a:ext>
                </a:extLst>
              </p14:cNvPr>
              <p14:cNvContentPartPr/>
              <p14:nvPr/>
            </p14:nvContentPartPr>
            <p14:xfrm>
              <a:off x="802953" y="4581076"/>
              <a:ext cx="1209240" cy="36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B4E22365-CC3A-4F7E-AAFB-895165A67B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7313" y="4509076"/>
                <a:ext cx="1280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AC0489EB-E892-4197-AFAD-ADB7D7F9A197}"/>
                  </a:ext>
                </a:extLst>
              </p14:cNvPr>
              <p14:cNvContentPartPr/>
              <p14:nvPr/>
            </p14:nvContentPartPr>
            <p14:xfrm>
              <a:off x="6418953" y="4571716"/>
              <a:ext cx="868320" cy="3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AC0489EB-E892-4197-AFAD-ADB7D7F9A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3313" y="4500076"/>
                <a:ext cx="9399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0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일정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2194E24-EE03-4CB5-BB6F-158364849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4005"/>
              </p:ext>
            </p:extLst>
          </p:nvPr>
        </p:nvGraphicFramePr>
        <p:xfrm>
          <a:off x="916531" y="2190207"/>
          <a:ext cx="6818294" cy="28781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97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00476EEF-9884-4D4A-AA0C-1FA341F7D892}"/>
              </a:ext>
            </a:extLst>
          </p:cNvPr>
          <p:cNvSpPr/>
          <p:nvPr/>
        </p:nvSpPr>
        <p:spPr>
          <a:xfrm>
            <a:off x="4082787" y="1521141"/>
            <a:ext cx="505838" cy="48611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03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환경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5F6B0ED-8889-4530-B90A-841440AA147F}"/>
              </a:ext>
            </a:extLst>
          </p:cNvPr>
          <p:cNvGrpSpPr/>
          <p:nvPr/>
        </p:nvGrpSpPr>
        <p:grpSpPr>
          <a:xfrm>
            <a:off x="1332287" y="2860623"/>
            <a:ext cx="3474230" cy="1771631"/>
            <a:chOff x="1169759" y="2653068"/>
            <a:chExt cx="3474230" cy="1771631"/>
          </a:xfrm>
        </p:grpSpPr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D8BF1303-C97C-416C-ABD5-CCD91FB64D24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FE6DC5B-0429-4683-AA6E-22AA16435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DC6E03-3131-43AC-9F82-4F1BC6ADA408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90EA36E6-C188-45D2-B4B9-737C0A65841D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17049B4-D2B5-400C-A0CA-F1B54463CE17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원호 64">
              <a:extLst>
                <a:ext uri="{FF2B5EF4-FFF2-40B4-BE49-F238E27FC236}">
                  <a16:creationId xmlns:a16="http://schemas.microsoft.com/office/drawing/2014/main" id="{D3B5699D-9AF6-46AA-BAFC-9D0073A39A19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D59E641-6664-4E47-A5CC-52606FB6F850}"/>
                </a:ext>
              </a:extLst>
            </p:cNvPr>
            <p:cNvCxnSpPr>
              <a:cxnSpLocks/>
              <a:stCxn id="65" idx="0"/>
              <a:endCxn id="67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원호 66">
              <a:extLst>
                <a:ext uri="{FF2B5EF4-FFF2-40B4-BE49-F238E27FC236}">
                  <a16:creationId xmlns:a16="http://schemas.microsoft.com/office/drawing/2014/main" id="{FEF392DD-15A6-4FC9-87B2-41AD21592E4D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ED03821-0004-4BC2-973D-F6B993F92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B2256DD-25A4-4A7A-9A6C-921BF1359CA7}"/>
              </a:ext>
            </a:extLst>
          </p:cNvPr>
          <p:cNvGrpSpPr/>
          <p:nvPr/>
        </p:nvGrpSpPr>
        <p:grpSpPr>
          <a:xfrm>
            <a:off x="3332538" y="2856783"/>
            <a:ext cx="3329767" cy="1771631"/>
            <a:chOff x="3170010" y="2649228"/>
            <a:chExt cx="3329767" cy="1771631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F6D7929-E9B9-487A-A62C-75AE7C1082E0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DD206D21-B7EB-4EF2-8555-DAED97D2851F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7416E2F-3FC0-4285-BFC8-0A23804D44E2}"/>
                </a:ext>
              </a:extLst>
            </p:cNvPr>
            <p:cNvCxnSpPr>
              <a:cxnSpLocks/>
              <a:stCxn id="71" idx="0"/>
              <a:endCxn id="73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C137F89B-A65D-4F7C-9F1D-77776A20186D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D11AD1D-0BCF-4466-A5C9-0012B922C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7518AC1-C3C2-4EBA-B686-A695651890F9}"/>
              </a:ext>
            </a:extLst>
          </p:cNvPr>
          <p:cNvGrpSpPr/>
          <p:nvPr/>
        </p:nvGrpSpPr>
        <p:grpSpPr>
          <a:xfrm>
            <a:off x="5188326" y="2852943"/>
            <a:ext cx="3329767" cy="1771631"/>
            <a:chOff x="5025798" y="2645388"/>
            <a:chExt cx="3329767" cy="1771631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7FB0D2A-BBEE-4832-B0AD-8BAD6A0CD632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원호 76">
              <a:extLst>
                <a:ext uri="{FF2B5EF4-FFF2-40B4-BE49-F238E27FC236}">
                  <a16:creationId xmlns:a16="http://schemas.microsoft.com/office/drawing/2014/main" id="{69D62C56-2BB2-4CD7-A631-AB10009585CB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E954ECC-B63A-4DCA-9383-AF3C78A7901F}"/>
                </a:ext>
              </a:extLst>
            </p:cNvPr>
            <p:cNvCxnSpPr>
              <a:cxnSpLocks/>
              <a:stCxn id="77" idx="0"/>
              <a:endCxn id="79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419EAAEA-03B5-4B02-B6CE-3A3B05A9CE10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172A1347-6C40-490E-ACE2-CF4D580AF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24CA826-7A97-4224-8361-22F525D6A263}"/>
              </a:ext>
            </a:extLst>
          </p:cNvPr>
          <p:cNvGrpSpPr/>
          <p:nvPr/>
        </p:nvGrpSpPr>
        <p:grpSpPr>
          <a:xfrm>
            <a:off x="7044114" y="2849103"/>
            <a:ext cx="2144713" cy="1771631"/>
            <a:chOff x="6997755" y="2075490"/>
            <a:chExt cx="2144713" cy="1771631"/>
          </a:xfrm>
        </p:grpSpPr>
        <p:sp>
          <p:nvSpPr>
            <p:cNvPr id="82" name="원호 81">
              <a:extLst>
                <a:ext uri="{FF2B5EF4-FFF2-40B4-BE49-F238E27FC236}">
                  <a16:creationId xmlns:a16="http://schemas.microsoft.com/office/drawing/2014/main" id="{C8BCE46E-2345-453D-B87E-70F9E290782A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A755DF8-1188-4793-8B76-F7CC163DCEFB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F708F004-9B27-4F89-82D5-9703796B2E95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FEE055D-F8B3-4031-8549-65346F4A5EC5}"/>
                </a:ext>
              </a:extLst>
            </p:cNvPr>
            <p:cNvCxnSpPr>
              <a:cxnSpLocks/>
              <a:stCxn id="84" idx="0"/>
              <a:endCxn id="82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C26F65E5-A316-408D-8E28-367E35D90B36}"/>
              </a:ext>
            </a:extLst>
          </p:cNvPr>
          <p:cNvSpPr/>
          <p:nvPr/>
        </p:nvSpPr>
        <p:spPr>
          <a:xfrm>
            <a:off x="3261871" y="449983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4348C34-037F-42FB-9B83-727FCA50C3BB}"/>
              </a:ext>
            </a:extLst>
          </p:cNvPr>
          <p:cNvSpPr/>
          <p:nvPr/>
        </p:nvSpPr>
        <p:spPr>
          <a:xfrm>
            <a:off x="5088816" y="449215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3DA6D5C-1AD9-4113-9091-2581FC5BF9DE}"/>
              </a:ext>
            </a:extLst>
          </p:cNvPr>
          <p:cNvSpPr/>
          <p:nvPr/>
        </p:nvSpPr>
        <p:spPr>
          <a:xfrm>
            <a:off x="6915761" y="448447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9F5402-D705-4A4C-AF99-6F4F0717C6EC}"/>
              </a:ext>
            </a:extLst>
          </p:cNvPr>
          <p:cNvGrpSpPr/>
          <p:nvPr/>
        </p:nvGrpSpPr>
        <p:grpSpPr>
          <a:xfrm rot="10800000">
            <a:off x="9044364" y="2849103"/>
            <a:ext cx="1597995" cy="1762838"/>
            <a:chOff x="10625816" y="4555975"/>
            <a:chExt cx="1597995" cy="1762838"/>
          </a:xfrm>
        </p:grpSpPr>
        <p:sp>
          <p:nvSpPr>
            <p:cNvPr id="90" name="원호 89">
              <a:extLst>
                <a:ext uri="{FF2B5EF4-FFF2-40B4-BE49-F238E27FC236}">
                  <a16:creationId xmlns:a16="http://schemas.microsoft.com/office/drawing/2014/main" id="{A9F7EB16-8D48-4791-BCCC-7F560761277A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1EB115B-EA71-4CAA-AC2A-329F41E5A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D89538F-C569-4917-944D-36044A090610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원호 92">
              <a:extLst>
                <a:ext uri="{FF2B5EF4-FFF2-40B4-BE49-F238E27FC236}">
                  <a16:creationId xmlns:a16="http://schemas.microsoft.com/office/drawing/2014/main" id="{6244F576-F43E-494E-9DEF-1964E43E8C8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CC5662D-C54C-4944-9B4C-2CCA1AFF9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FB6E7A29-44E1-4CD5-8AB0-7940D770E5DC}"/>
              </a:ext>
            </a:extLst>
          </p:cNvPr>
          <p:cNvSpPr/>
          <p:nvPr/>
        </p:nvSpPr>
        <p:spPr>
          <a:xfrm>
            <a:off x="9169426" y="447679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B616432-8A6D-4BA4-8101-D2F0E8271510}"/>
              </a:ext>
            </a:extLst>
          </p:cNvPr>
          <p:cNvSpPr/>
          <p:nvPr/>
        </p:nvSpPr>
        <p:spPr>
          <a:xfrm>
            <a:off x="2628750" y="2754813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1549996-DB14-4C64-A914-6390898C7A57}"/>
              </a:ext>
            </a:extLst>
          </p:cNvPr>
          <p:cNvSpPr/>
          <p:nvPr/>
        </p:nvSpPr>
        <p:spPr>
          <a:xfrm>
            <a:off x="4786070" y="2721362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84E8BBB9-2F55-424C-BB70-E984CD2C7FD7}"/>
              </a:ext>
            </a:extLst>
          </p:cNvPr>
          <p:cNvSpPr/>
          <p:nvPr/>
        </p:nvSpPr>
        <p:spPr>
          <a:xfrm>
            <a:off x="6630969" y="2727533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D2D209F-2CB4-46C5-AB3C-4E3B9F5F0CC9}"/>
              </a:ext>
            </a:extLst>
          </p:cNvPr>
          <p:cNvSpPr/>
          <p:nvPr/>
        </p:nvSpPr>
        <p:spPr>
          <a:xfrm>
            <a:off x="8504566" y="271914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E1702A-C40F-42FB-9DD6-389383B56E40}"/>
              </a:ext>
            </a:extLst>
          </p:cNvPr>
          <p:cNvSpPr txBox="1"/>
          <p:nvPr/>
        </p:nvSpPr>
        <p:spPr>
          <a:xfrm>
            <a:off x="1561942" y="3098869"/>
            <a:ext cx="116089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OS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b="1" dirty="0"/>
              <a:t>MS </a:t>
            </a:r>
          </a:p>
          <a:p>
            <a:pPr algn="ctr"/>
            <a:r>
              <a:rPr lang="en-US" altLang="ko-KR" sz="1400" b="1" dirty="0"/>
              <a:t>Window 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B433B4-D2B8-4CD2-84C8-8D5802B95F1F}"/>
              </a:ext>
            </a:extLst>
          </p:cNvPr>
          <p:cNvSpPr txBox="1"/>
          <p:nvPr/>
        </p:nvSpPr>
        <p:spPr>
          <a:xfrm>
            <a:off x="3648430" y="3102543"/>
            <a:ext cx="867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DB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/>
              <a:t>ORACLE</a:t>
            </a:r>
          </a:p>
          <a:p>
            <a:pPr algn="ctr"/>
            <a:endParaRPr lang="en-US" altLang="ko-KR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FCDD96-E756-4372-BC23-266C05CE163B}"/>
              </a:ext>
            </a:extLst>
          </p:cNvPr>
          <p:cNvSpPr txBox="1"/>
          <p:nvPr/>
        </p:nvSpPr>
        <p:spPr>
          <a:xfrm>
            <a:off x="5394959" y="3098869"/>
            <a:ext cx="121533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Server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b="1" dirty="0"/>
              <a:t>Apache </a:t>
            </a:r>
          </a:p>
          <a:p>
            <a:pPr algn="ctr"/>
            <a:r>
              <a:rPr lang="en-US" altLang="ko-KR" sz="1400" b="1" dirty="0"/>
              <a:t>Tomcat v9.0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17A72A5-783E-4472-A353-C9A115956262}"/>
              </a:ext>
            </a:extLst>
          </p:cNvPr>
          <p:cNvSpPr txBox="1"/>
          <p:nvPr/>
        </p:nvSpPr>
        <p:spPr>
          <a:xfrm>
            <a:off x="7464021" y="3162236"/>
            <a:ext cx="76335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Tool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b="1" dirty="0"/>
              <a:t>Eclipse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7AF8DA-81DA-4A16-9F49-F4361F2F8131}"/>
              </a:ext>
            </a:extLst>
          </p:cNvPr>
          <p:cNvSpPr txBox="1"/>
          <p:nvPr/>
        </p:nvSpPr>
        <p:spPr>
          <a:xfrm>
            <a:off x="9085527" y="3162236"/>
            <a:ext cx="136768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Language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0770789-2C7B-491B-8803-6CEDCF1DB8E8}"/>
                  </a:ext>
                </a:extLst>
              </p14:cNvPr>
              <p14:cNvContentPartPr/>
              <p14:nvPr/>
            </p14:nvContentPartPr>
            <p14:xfrm>
              <a:off x="1974424" y="3375260"/>
              <a:ext cx="3495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0770789-2C7B-491B-8803-6CEDCF1DB8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8424" y="3303620"/>
                <a:ext cx="421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3F731ED-D0CD-439B-A2C7-FAE527225414}"/>
                  </a:ext>
                </a:extLst>
              </p14:cNvPr>
              <p14:cNvContentPartPr/>
              <p14:nvPr/>
            </p14:nvContentPartPr>
            <p14:xfrm>
              <a:off x="3910144" y="3423500"/>
              <a:ext cx="36900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3F731ED-D0CD-439B-A2C7-FAE5272254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4144" y="3351860"/>
                <a:ext cx="44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B4DDEA0F-3ED5-4C40-A817-FF200EE2C0F5}"/>
                  </a:ext>
                </a:extLst>
              </p14:cNvPr>
              <p14:cNvContentPartPr/>
              <p14:nvPr/>
            </p14:nvContentPartPr>
            <p14:xfrm>
              <a:off x="5632024" y="3404420"/>
              <a:ext cx="728640" cy="36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B4DDEA0F-3ED5-4C40-A817-FF200EE2C0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6384" y="3332420"/>
                <a:ext cx="80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9DB874DC-571A-4059-B331-014B5B4E7FAE}"/>
                  </a:ext>
                </a:extLst>
              </p14:cNvPr>
              <p14:cNvContentPartPr/>
              <p14:nvPr/>
            </p14:nvContentPartPr>
            <p14:xfrm>
              <a:off x="7635784" y="3472460"/>
              <a:ext cx="485640" cy="360"/>
            </p14:xfrm>
          </p:contentPart>
        </mc:Choice>
        <mc:Fallback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9DB874DC-571A-4059-B331-014B5B4E7F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00144" y="3400460"/>
                <a:ext cx="557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7B7433E4-01AD-4263-8810-27F0BD07E001}"/>
                  </a:ext>
                </a:extLst>
              </p14:cNvPr>
              <p14:cNvContentPartPr/>
              <p14:nvPr/>
            </p14:nvContentPartPr>
            <p14:xfrm>
              <a:off x="9192424" y="3491900"/>
              <a:ext cx="1149120" cy="360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7B7433E4-01AD-4263-8810-27F0BD07E0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56784" y="3420260"/>
                <a:ext cx="12207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776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04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메뉴 트리</a:t>
            </a:r>
          </a:p>
        </p:txBody>
      </p:sp>
      <p:sp>
        <p:nvSpPr>
          <p:cNvPr id="9" name="모서리가 둥근 직사각형 84">
            <a:extLst>
              <a:ext uri="{FF2B5EF4-FFF2-40B4-BE49-F238E27FC236}">
                <a16:creationId xmlns:a16="http://schemas.microsoft.com/office/drawing/2014/main" id="{56B9ADAA-1539-448A-BFD2-B3DF9F30482E}"/>
              </a:ext>
            </a:extLst>
          </p:cNvPr>
          <p:cNvSpPr/>
          <p:nvPr/>
        </p:nvSpPr>
        <p:spPr>
          <a:xfrm>
            <a:off x="1218255" y="1437498"/>
            <a:ext cx="1610868" cy="394804"/>
          </a:xfrm>
          <a:prstGeom prst="roundRect">
            <a:avLst>
              <a:gd name="adj" fmla="val 50000"/>
            </a:avLst>
          </a:prstGeom>
          <a:solidFill>
            <a:srgbClr val="FDDC5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 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52">
            <a:extLst>
              <a:ext uri="{FF2B5EF4-FFF2-40B4-BE49-F238E27FC236}">
                <a16:creationId xmlns:a16="http://schemas.microsoft.com/office/drawing/2014/main" id="{F87ECB18-5C4F-40F3-B3A6-10C45F669D6E}"/>
              </a:ext>
            </a:extLst>
          </p:cNvPr>
          <p:cNvSpPr/>
          <p:nvPr/>
        </p:nvSpPr>
        <p:spPr>
          <a:xfrm>
            <a:off x="4092502" y="1450234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모서리가 둥근 직사각형 52">
            <a:extLst>
              <a:ext uri="{FF2B5EF4-FFF2-40B4-BE49-F238E27FC236}">
                <a16:creationId xmlns:a16="http://schemas.microsoft.com/office/drawing/2014/main" id="{47DAEA79-9F95-4860-83E0-4B2A05D6BA83}"/>
              </a:ext>
            </a:extLst>
          </p:cNvPr>
          <p:cNvSpPr/>
          <p:nvPr/>
        </p:nvSpPr>
        <p:spPr>
          <a:xfrm>
            <a:off x="4085583" y="2061601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모서리가 둥근 직사각형 52">
            <a:extLst>
              <a:ext uri="{FF2B5EF4-FFF2-40B4-BE49-F238E27FC236}">
                <a16:creationId xmlns:a16="http://schemas.microsoft.com/office/drawing/2014/main" id="{BF3E8BE1-6AA1-42F5-9829-7F1A23F8B836}"/>
              </a:ext>
            </a:extLst>
          </p:cNvPr>
          <p:cNvSpPr/>
          <p:nvPr/>
        </p:nvSpPr>
        <p:spPr>
          <a:xfrm>
            <a:off x="4085583" y="2738434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모서리가 둥근 직사각형 52">
            <a:extLst>
              <a:ext uri="{FF2B5EF4-FFF2-40B4-BE49-F238E27FC236}">
                <a16:creationId xmlns:a16="http://schemas.microsoft.com/office/drawing/2014/main" id="{C9358058-1C49-49DE-B9D0-FEB1B183942F}"/>
              </a:ext>
            </a:extLst>
          </p:cNvPr>
          <p:cNvSpPr/>
          <p:nvPr/>
        </p:nvSpPr>
        <p:spPr>
          <a:xfrm>
            <a:off x="4092502" y="3399700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모서리가 둥근 직사각형 52">
            <a:extLst>
              <a:ext uri="{FF2B5EF4-FFF2-40B4-BE49-F238E27FC236}">
                <a16:creationId xmlns:a16="http://schemas.microsoft.com/office/drawing/2014/main" id="{138F045D-82EC-44DB-843C-98C905078715}"/>
              </a:ext>
            </a:extLst>
          </p:cNvPr>
          <p:cNvSpPr/>
          <p:nvPr/>
        </p:nvSpPr>
        <p:spPr>
          <a:xfrm>
            <a:off x="4099421" y="4062887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1" name="모서리가 둥근 직사각형 52">
            <a:extLst>
              <a:ext uri="{FF2B5EF4-FFF2-40B4-BE49-F238E27FC236}">
                <a16:creationId xmlns:a16="http://schemas.microsoft.com/office/drawing/2014/main" id="{F1C631A9-6A63-4B20-B6F9-F291B34CECDD}"/>
              </a:ext>
            </a:extLst>
          </p:cNvPr>
          <p:cNvSpPr/>
          <p:nvPr/>
        </p:nvSpPr>
        <p:spPr>
          <a:xfrm>
            <a:off x="4092502" y="4674254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52">
            <a:extLst>
              <a:ext uri="{FF2B5EF4-FFF2-40B4-BE49-F238E27FC236}">
                <a16:creationId xmlns:a16="http://schemas.microsoft.com/office/drawing/2014/main" id="{46B370C5-6469-4F6B-9467-C9F9C5E6E433}"/>
              </a:ext>
            </a:extLst>
          </p:cNvPr>
          <p:cNvSpPr/>
          <p:nvPr/>
        </p:nvSpPr>
        <p:spPr>
          <a:xfrm>
            <a:off x="4092502" y="5351087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모서리가 둥근 직사각형 52">
            <a:extLst>
              <a:ext uri="{FF2B5EF4-FFF2-40B4-BE49-F238E27FC236}">
                <a16:creationId xmlns:a16="http://schemas.microsoft.com/office/drawing/2014/main" id="{1BD285DF-2CA2-4FAC-819F-59B6F4E0C579}"/>
              </a:ext>
            </a:extLst>
          </p:cNvPr>
          <p:cNvSpPr/>
          <p:nvPr/>
        </p:nvSpPr>
        <p:spPr>
          <a:xfrm>
            <a:off x="4099421" y="6012353"/>
            <a:ext cx="1271306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02E84-3102-47B1-B60B-20194C5A6F10}"/>
              </a:ext>
            </a:extLst>
          </p:cNvPr>
          <p:cNvSpPr txBox="1"/>
          <p:nvPr/>
        </p:nvSpPr>
        <p:spPr>
          <a:xfrm>
            <a:off x="4179456" y="148670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마이페이지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402D12-757E-42E9-BB38-F0F8CBD7264F}"/>
              </a:ext>
            </a:extLst>
          </p:cNvPr>
          <p:cNvSpPr txBox="1"/>
          <p:nvPr/>
        </p:nvSpPr>
        <p:spPr>
          <a:xfrm>
            <a:off x="4358992" y="20864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D29E8-F3D2-4D9F-B1DC-41182490357A}"/>
              </a:ext>
            </a:extLst>
          </p:cNvPr>
          <p:cNvSpPr txBox="1"/>
          <p:nvPr/>
        </p:nvSpPr>
        <p:spPr>
          <a:xfrm>
            <a:off x="4269223" y="27911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2C777-8AA7-4509-8BC9-5D1D49746D25}"/>
              </a:ext>
            </a:extLst>
          </p:cNvPr>
          <p:cNvSpPr txBox="1"/>
          <p:nvPr/>
        </p:nvSpPr>
        <p:spPr>
          <a:xfrm>
            <a:off x="4193900" y="3430477"/>
            <a:ext cx="1048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MBTI </a:t>
            </a:r>
            <a:r>
              <a:rPr lang="ko-KR" altLang="en-US" sz="1400" b="1" dirty="0"/>
              <a:t>검사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74850-D80D-42B1-998B-A8A64B937492}"/>
              </a:ext>
            </a:extLst>
          </p:cNvPr>
          <p:cNvSpPr txBox="1"/>
          <p:nvPr/>
        </p:nvSpPr>
        <p:spPr>
          <a:xfrm>
            <a:off x="4421821" y="410753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WHY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46A9A-55BA-41EC-9C58-DF23CF6DD49E}"/>
              </a:ext>
            </a:extLst>
          </p:cNvPr>
          <p:cNvSpPr txBox="1"/>
          <p:nvPr/>
        </p:nvSpPr>
        <p:spPr>
          <a:xfrm>
            <a:off x="4221005" y="470645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질문있어요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417B9-162B-4C62-85E8-AAD1E5CED01F}"/>
              </a:ext>
            </a:extLst>
          </p:cNvPr>
          <p:cNvSpPr txBox="1"/>
          <p:nvPr/>
        </p:nvSpPr>
        <p:spPr>
          <a:xfrm>
            <a:off x="4179456" y="5384513"/>
            <a:ext cx="116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MBTI</a:t>
            </a:r>
            <a:r>
              <a:rPr lang="ko-KR" altLang="en-US" sz="1400" b="1" dirty="0"/>
              <a:t>게시판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34A085-CC4C-4163-92B2-B8AF30F79991}"/>
              </a:ext>
            </a:extLst>
          </p:cNvPr>
          <p:cNvSpPr txBox="1"/>
          <p:nvPr/>
        </p:nvSpPr>
        <p:spPr>
          <a:xfrm>
            <a:off x="4283668" y="60431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회원관리</a:t>
            </a:r>
          </a:p>
        </p:txBody>
      </p:sp>
      <p:sp>
        <p:nvSpPr>
          <p:cNvPr id="43" name="모서리가 둥근 직사각형 52">
            <a:extLst>
              <a:ext uri="{FF2B5EF4-FFF2-40B4-BE49-F238E27FC236}">
                <a16:creationId xmlns:a16="http://schemas.microsoft.com/office/drawing/2014/main" id="{5BA68FAF-5C65-45D5-8C0A-ED2BD162139E}"/>
              </a:ext>
            </a:extLst>
          </p:cNvPr>
          <p:cNvSpPr/>
          <p:nvPr/>
        </p:nvSpPr>
        <p:spPr>
          <a:xfrm>
            <a:off x="9619643" y="1461353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19E4EC-796C-4D69-AD30-19C436C3D016}"/>
              </a:ext>
            </a:extLst>
          </p:cNvPr>
          <p:cNvSpPr txBox="1"/>
          <p:nvPr/>
        </p:nvSpPr>
        <p:spPr>
          <a:xfrm>
            <a:off x="9829794" y="2057313"/>
            <a:ext cx="159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내가 댓글 단 글</a:t>
            </a:r>
          </a:p>
        </p:txBody>
      </p:sp>
      <p:sp>
        <p:nvSpPr>
          <p:cNvPr id="45" name="모서리가 둥근 직사각형 52">
            <a:extLst>
              <a:ext uri="{FF2B5EF4-FFF2-40B4-BE49-F238E27FC236}">
                <a16:creationId xmlns:a16="http://schemas.microsoft.com/office/drawing/2014/main" id="{433CD24E-E213-4E3A-B60B-3703F3CE0D88}"/>
              </a:ext>
            </a:extLst>
          </p:cNvPr>
          <p:cNvSpPr/>
          <p:nvPr/>
        </p:nvSpPr>
        <p:spPr>
          <a:xfrm>
            <a:off x="9626792" y="2021251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모서리가 둥근 직사각형 52">
            <a:extLst>
              <a:ext uri="{FF2B5EF4-FFF2-40B4-BE49-F238E27FC236}">
                <a16:creationId xmlns:a16="http://schemas.microsoft.com/office/drawing/2014/main" id="{804F791F-7721-48BB-9087-6707A233F332}"/>
              </a:ext>
            </a:extLst>
          </p:cNvPr>
          <p:cNvSpPr/>
          <p:nvPr/>
        </p:nvSpPr>
        <p:spPr>
          <a:xfrm>
            <a:off x="9612493" y="2613214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1BB325-D2E0-43F7-BCBD-32A0DF0E0216}"/>
              </a:ext>
            </a:extLst>
          </p:cNvPr>
          <p:cNvSpPr txBox="1"/>
          <p:nvPr/>
        </p:nvSpPr>
        <p:spPr>
          <a:xfrm>
            <a:off x="9687370" y="2642293"/>
            <a:ext cx="193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내가 좋아요 누른 글</a:t>
            </a:r>
          </a:p>
        </p:txBody>
      </p:sp>
      <p:sp>
        <p:nvSpPr>
          <p:cNvPr id="49" name="모서리가 둥근 직사각형 52">
            <a:extLst>
              <a:ext uri="{FF2B5EF4-FFF2-40B4-BE49-F238E27FC236}">
                <a16:creationId xmlns:a16="http://schemas.microsoft.com/office/drawing/2014/main" id="{2263D6EE-BF08-4DBC-B7A0-BC560979B147}"/>
              </a:ext>
            </a:extLst>
          </p:cNvPr>
          <p:cNvSpPr/>
          <p:nvPr/>
        </p:nvSpPr>
        <p:spPr>
          <a:xfrm>
            <a:off x="9619642" y="3173112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F11F67-0619-4698-8BC0-E9A58A1058B7}"/>
              </a:ext>
            </a:extLst>
          </p:cNvPr>
          <p:cNvSpPr txBox="1"/>
          <p:nvPr/>
        </p:nvSpPr>
        <p:spPr>
          <a:xfrm>
            <a:off x="10132264" y="3201780"/>
            <a:ext cx="99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정보 수정</a:t>
            </a:r>
            <a:endParaRPr lang="ko-KR" altLang="en-US" sz="1400" b="1" dirty="0"/>
          </a:p>
        </p:txBody>
      </p:sp>
      <p:sp>
        <p:nvSpPr>
          <p:cNvPr id="52" name="모서리가 둥근 직사각형 52">
            <a:extLst>
              <a:ext uri="{FF2B5EF4-FFF2-40B4-BE49-F238E27FC236}">
                <a16:creationId xmlns:a16="http://schemas.microsoft.com/office/drawing/2014/main" id="{F022EF2D-3FE3-44BC-A718-69CE7859D695}"/>
              </a:ext>
            </a:extLst>
          </p:cNvPr>
          <p:cNvSpPr/>
          <p:nvPr/>
        </p:nvSpPr>
        <p:spPr>
          <a:xfrm>
            <a:off x="9626791" y="3706203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5BEDE5-5FF4-4A58-B921-51042AB54E35}"/>
              </a:ext>
            </a:extLst>
          </p:cNvPr>
          <p:cNvSpPr txBox="1"/>
          <p:nvPr/>
        </p:nvSpPr>
        <p:spPr>
          <a:xfrm>
            <a:off x="10090775" y="3746026"/>
            <a:ext cx="1037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 회원 탈퇴</a:t>
            </a:r>
            <a:endParaRPr lang="ko-KR" altLang="en-US" sz="1400" b="1" dirty="0"/>
          </a:p>
        </p:txBody>
      </p:sp>
      <p:sp>
        <p:nvSpPr>
          <p:cNvPr id="54" name="모서리가 둥근 직사각형 52">
            <a:extLst>
              <a:ext uri="{FF2B5EF4-FFF2-40B4-BE49-F238E27FC236}">
                <a16:creationId xmlns:a16="http://schemas.microsoft.com/office/drawing/2014/main" id="{F59C23C1-BCBC-43F8-9A8B-04FDFCB0A5D8}"/>
              </a:ext>
            </a:extLst>
          </p:cNvPr>
          <p:cNvSpPr/>
          <p:nvPr/>
        </p:nvSpPr>
        <p:spPr>
          <a:xfrm>
            <a:off x="6604349" y="2073422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74A701-CF82-40B2-8194-8279C4BF031D}"/>
              </a:ext>
            </a:extLst>
          </p:cNvPr>
          <p:cNvSpPr txBox="1"/>
          <p:nvPr/>
        </p:nvSpPr>
        <p:spPr>
          <a:xfrm>
            <a:off x="6885419" y="2099051"/>
            <a:ext cx="144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내 </a:t>
            </a:r>
            <a:r>
              <a:rPr lang="en-US" altLang="ko-KR" sz="1400" b="1" dirty="0"/>
              <a:t>MBTI </a:t>
            </a:r>
            <a:r>
              <a:rPr lang="ko-KR" altLang="en-US" sz="1400" b="1" dirty="0"/>
              <a:t>찾기</a:t>
            </a:r>
          </a:p>
        </p:txBody>
      </p:sp>
      <p:sp>
        <p:nvSpPr>
          <p:cNvPr id="56" name="모서리가 둥근 직사각형 52">
            <a:extLst>
              <a:ext uri="{FF2B5EF4-FFF2-40B4-BE49-F238E27FC236}">
                <a16:creationId xmlns:a16="http://schemas.microsoft.com/office/drawing/2014/main" id="{1D908B24-71F5-495F-8627-E5AD9241C307}"/>
              </a:ext>
            </a:extLst>
          </p:cNvPr>
          <p:cNvSpPr/>
          <p:nvPr/>
        </p:nvSpPr>
        <p:spPr>
          <a:xfrm>
            <a:off x="6604346" y="2638317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FD8033-5D95-4390-B890-136E5C731FF6}"/>
              </a:ext>
            </a:extLst>
          </p:cNvPr>
          <p:cNvSpPr txBox="1"/>
          <p:nvPr/>
        </p:nvSpPr>
        <p:spPr>
          <a:xfrm>
            <a:off x="6851678" y="2662030"/>
            <a:ext cx="144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비밀 번호 찾기</a:t>
            </a:r>
          </a:p>
        </p:txBody>
      </p:sp>
      <p:sp>
        <p:nvSpPr>
          <p:cNvPr id="58" name="모서리가 둥근 직사각형 52">
            <a:extLst>
              <a:ext uri="{FF2B5EF4-FFF2-40B4-BE49-F238E27FC236}">
                <a16:creationId xmlns:a16="http://schemas.microsoft.com/office/drawing/2014/main" id="{152BABB6-4785-422F-9914-5C8F9D877825}"/>
              </a:ext>
            </a:extLst>
          </p:cNvPr>
          <p:cNvSpPr/>
          <p:nvPr/>
        </p:nvSpPr>
        <p:spPr>
          <a:xfrm>
            <a:off x="6604346" y="5477068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898F21-D82E-4EE3-A608-604A1E513FEB}"/>
              </a:ext>
            </a:extLst>
          </p:cNvPr>
          <p:cNvSpPr txBox="1"/>
          <p:nvPr/>
        </p:nvSpPr>
        <p:spPr>
          <a:xfrm>
            <a:off x="7040257" y="5515398"/>
            <a:ext cx="1054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 신고 접수</a:t>
            </a:r>
            <a:endParaRPr lang="ko-KR" altLang="en-US" sz="1400" b="1" dirty="0"/>
          </a:p>
        </p:txBody>
      </p:sp>
      <p:sp>
        <p:nvSpPr>
          <p:cNvPr id="60" name="모서리가 둥근 직사각형 52">
            <a:extLst>
              <a:ext uri="{FF2B5EF4-FFF2-40B4-BE49-F238E27FC236}">
                <a16:creationId xmlns:a16="http://schemas.microsoft.com/office/drawing/2014/main" id="{1F1E2605-78FB-4E1C-8A15-310556BC087D}"/>
              </a:ext>
            </a:extLst>
          </p:cNvPr>
          <p:cNvSpPr/>
          <p:nvPr/>
        </p:nvSpPr>
        <p:spPr>
          <a:xfrm>
            <a:off x="6604347" y="6008985"/>
            <a:ext cx="2005301" cy="36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DDC5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ACB396-9881-49D9-906F-83945D6873BB}"/>
              </a:ext>
            </a:extLst>
          </p:cNvPr>
          <p:cNvSpPr txBox="1"/>
          <p:nvPr/>
        </p:nvSpPr>
        <p:spPr>
          <a:xfrm>
            <a:off x="7080278" y="6055110"/>
            <a:ext cx="98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 탈퇴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7B3916-4750-4EFF-83CE-5EDBE3E48383}"/>
              </a:ext>
            </a:extLst>
          </p:cNvPr>
          <p:cNvSpPr txBox="1"/>
          <p:nvPr/>
        </p:nvSpPr>
        <p:spPr>
          <a:xfrm>
            <a:off x="9867617" y="1507621"/>
            <a:ext cx="159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내가 작성한 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0A0F3C0-1A84-48D0-A9CA-924123899FE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>
            <a:off x="5356889" y="2246267"/>
            <a:ext cx="1247460" cy="11821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36C671D-99A6-4B3E-B471-9F9E4047FC98}"/>
              </a:ext>
            </a:extLst>
          </p:cNvPr>
          <p:cNvCxnSpPr>
            <a:stCxn id="23" idx="3"/>
            <a:endCxn id="60" idx="1"/>
          </p:cNvCxnSpPr>
          <p:nvPr/>
        </p:nvCxnSpPr>
        <p:spPr>
          <a:xfrm flipV="1">
            <a:off x="5370727" y="6193651"/>
            <a:ext cx="1233620" cy="3368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A8BE85B-28F4-4C87-B5B9-A250C3D6FB6E}"/>
              </a:ext>
            </a:extLst>
          </p:cNvPr>
          <p:cNvCxnSpPr/>
          <p:nvPr/>
        </p:nvCxnSpPr>
        <p:spPr>
          <a:xfrm>
            <a:off x="5980619" y="2252177"/>
            <a:ext cx="0" cy="570806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79DDBC6-7CF2-4B00-921C-8A0FE23C35EC}"/>
              </a:ext>
            </a:extLst>
          </p:cNvPr>
          <p:cNvCxnSpPr>
            <a:endCxn id="56" idx="1"/>
          </p:cNvCxnSpPr>
          <p:nvPr/>
        </p:nvCxnSpPr>
        <p:spPr>
          <a:xfrm>
            <a:off x="5980619" y="2822983"/>
            <a:ext cx="623727" cy="0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8FB8895-7BF9-4FC5-A4CC-997B795A3B03}"/>
              </a:ext>
            </a:extLst>
          </p:cNvPr>
          <p:cNvCxnSpPr/>
          <p:nvPr/>
        </p:nvCxnSpPr>
        <p:spPr>
          <a:xfrm flipV="1">
            <a:off x="5980619" y="5661734"/>
            <a:ext cx="0" cy="547264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3DD77F-F9B8-41B0-97E7-06DD92F8F4C1}"/>
              </a:ext>
            </a:extLst>
          </p:cNvPr>
          <p:cNvCxnSpPr>
            <a:cxnSpLocks/>
          </p:cNvCxnSpPr>
          <p:nvPr/>
        </p:nvCxnSpPr>
        <p:spPr>
          <a:xfrm>
            <a:off x="5980619" y="5661734"/>
            <a:ext cx="599036" cy="0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636987A-D597-4314-9732-AB1A3A202B32}"/>
              </a:ext>
            </a:extLst>
          </p:cNvPr>
          <p:cNvCxnSpPr>
            <a:stCxn id="11" idx="3"/>
            <a:endCxn id="43" idx="1"/>
          </p:cNvCxnSpPr>
          <p:nvPr/>
        </p:nvCxnSpPr>
        <p:spPr>
          <a:xfrm>
            <a:off x="5363808" y="1634900"/>
            <a:ext cx="4255835" cy="1111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7E0FBB9-3105-4932-8A18-94ACB1747DD3}"/>
              </a:ext>
            </a:extLst>
          </p:cNvPr>
          <p:cNvCxnSpPr>
            <a:cxnSpLocks/>
          </p:cNvCxnSpPr>
          <p:nvPr/>
        </p:nvCxnSpPr>
        <p:spPr>
          <a:xfrm>
            <a:off x="9075906" y="1646019"/>
            <a:ext cx="0" cy="2265014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0AA5248-68A6-4F0F-B1F0-FA1CC44E26A9}"/>
              </a:ext>
            </a:extLst>
          </p:cNvPr>
          <p:cNvCxnSpPr>
            <a:stCxn id="52" idx="1"/>
          </p:cNvCxnSpPr>
          <p:nvPr/>
        </p:nvCxnSpPr>
        <p:spPr>
          <a:xfrm flipH="1">
            <a:off x="9075906" y="3890869"/>
            <a:ext cx="550885" cy="9045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39F24AB-90AC-46EC-AFDB-665D14AEAA16}"/>
              </a:ext>
            </a:extLst>
          </p:cNvPr>
          <p:cNvCxnSpPr>
            <a:stCxn id="45" idx="1"/>
          </p:cNvCxnSpPr>
          <p:nvPr/>
        </p:nvCxnSpPr>
        <p:spPr>
          <a:xfrm flipH="1">
            <a:off x="9075906" y="2205917"/>
            <a:ext cx="550886" cy="0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31A0929-07C0-4128-BC0C-F076268BB24D}"/>
              </a:ext>
            </a:extLst>
          </p:cNvPr>
          <p:cNvCxnSpPr/>
          <p:nvPr/>
        </p:nvCxnSpPr>
        <p:spPr>
          <a:xfrm flipH="1">
            <a:off x="9075905" y="2815918"/>
            <a:ext cx="550886" cy="0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D1AAD67-E784-4CC9-9643-C14087B83F13}"/>
              </a:ext>
            </a:extLst>
          </p:cNvPr>
          <p:cNvCxnSpPr/>
          <p:nvPr/>
        </p:nvCxnSpPr>
        <p:spPr>
          <a:xfrm flipH="1">
            <a:off x="9075905" y="3355668"/>
            <a:ext cx="550886" cy="0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9177160-C71F-42F6-BC08-12911B741D03}"/>
              </a:ext>
            </a:extLst>
          </p:cNvPr>
          <p:cNvCxnSpPr>
            <a:endCxn id="11" idx="1"/>
          </p:cNvCxnSpPr>
          <p:nvPr/>
        </p:nvCxnSpPr>
        <p:spPr>
          <a:xfrm>
            <a:off x="2829123" y="1634900"/>
            <a:ext cx="1263379" cy="0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11460A15-8F5B-4160-B54F-F459B662E686}"/>
              </a:ext>
            </a:extLst>
          </p:cNvPr>
          <p:cNvCxnSpPr/>
          <p:nvPr/>
        </p:nvCxnSpPr>
        <p:spPr>
          <a:xfrm>
            <a:off x="3501957" y="1646019"/>
            <a:ext cx="0" cy="4562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84ED08B-5AB3-4D9D-A613-A5DA515A428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501957" y="6197019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69F3CDE-F2AF-4006-AF66-5A52E286E1AB}"/>
              </a:ext>
            </a:extLst>
          </p:cNvPr>
          <p:cNvCxnSpPr>
            <a:cxnSpLocks/>
          </p:cNvCxnSpPr>
          <p:nvPr/>
        </p:nvCxnSpPr>
        <p:spPr>
          <a:xfrm flipV="1">
            <a:off x="3488119" y="5529763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0CCA89F-52F8-4A63-B013-D6F2B51BA260}"/>
              </a:ext>
            </a:extLst>
          </p:cNvPr>
          <p:cNvCxnSpPr>
            <a:cxnSpLocks/>
          </p:cNvCxnSpPr>
          <p:nvPr/>
        </p:nvCxnSpPr>
        <p:spPr>
          <a:xfrm flipV="1">
            <a:off x="3482531" y="4884769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0033C98-C8A0-48C6-93A4-55ABDE646367}"/>
              </a:ext>
            </a:extLst>
          </p:cNvPr>
          <p:cNvCxnSpPr>
            <a:cxnSpLocks/>
          </p:cNvCxnSpPr>
          <p:nvPr/>
        </p:nvCxnSpPr>
        <p:spPr>
          <a:xfrm flipV="1">
            <a:off x="3501957" y="4239642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D650D3F-4115-41F6-9D75-909DC3349FBC}"/>
              </a:ext>
            </a:extLst>
          </p:cNvPr>
          <p:cNvCxnSpPr>
            <a:cxnSpLocks/>
          </p:cNvCxnSpPr>
          <p:nvPr/>
        </p:nvCxnSpPr>
        <p:spPr>
          <a:xfrm flipV="1">
            <a:off x="3497616" y="3564782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7E61296-131F-42DD-B8A4-F6818B8ED674}"/>
              </a:ext>
            </a:extLst>
          </p:cNvPr>
          <p:cNvCxnSpPr>
            <a:cxnSpLocks/>
          </p:cNvCxnSpPr>
          <p:nvPr/>
        </p:nvCxnSpPr>
        <p:spPr>
          <a:xfrm flipV="1">
            <a:off x="3501957" y="2918982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7D7495F-BF2A-4A4D-95C9-A0F67194E20D}"/>
              </a:ext>
            </a:extLst>
          </p:cNvPr>
          <p:cNvCxnSpPr>
            <a:cxnSpLocks/>
          </p:cNvCxnSpPr>
          <p:nvPr/>
        </p:nvCxnSpPr>
        <p:spPr>
          <a:xfrm flipV="1">
            <a:off x="3494367" y="2244422"/>
            <a:ext cx="597464" cy="11979"/>
          </a:xfrm>
          <a:prstGeom prst="line">
            <a:avLst/>
          </a:prstGeom>
          <a:ln w="25400">
            <a:solidFill>
              <a:srgbClr val="FDD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05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화면구성</a:t>
            </a:r>
          </a:p>
        </p:txBody>
      </p:sp>
    </p:spTree>
    <p:extLst>
      <p:ext uri="{BB962C8B-B14F-4D97-AF65-F5344CB8AC3E}">
        <p14:creationId xmlns:p14="http://schemas.microsoft.com/office/powerpoint/2010/main" val="427788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601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07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분해도</a:t>
            </a:r>
          </a:p>
        </p:txBody>
      </p:sp>
    </p:spTree>
    <p:extLst>
      <p:ext uri="{BB962C8B-B14F-4D97-AF65-F5344CB8AC3E}">
        <p14:creationId xmlns:p14="http://schemas.microsoft.com/office/powerpoint/2010/main" val="241825177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857</Words>
  <Application>Microsoft Office PowerPoint</Application>
  <PresentationFormat>와이드스크린</PresentationFormat>
  <Paragraphs>289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야놀자 야체 B</vt:lpstr>
      <vt:lpstr>야놀자 야체 R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Oh Jisun</cp:lastModifiedBy>
  <cp:revision>16</cp:revision>
  <dcterms:created xsi:type="dcterms:W3CDTF">2021-10-12T06:04:13Z</dcterms:created>
  <dcterms:modified xsi:type="dcterms:W3CDTF">2021-12-16T10:50:33Z</dcterms:modified>
</cp:coreProperties>
</file>