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47" r:id="rId2"/>
    <p:sldId id="549" r:id="rId3"/>
    <p:sldId id="550" r:id="rId4"/>
    <p:sldId id="551" r:id="rId5"/>
    <p:sldId id="527" r:id="rId6"/>
    <p:sldId id="553" r:id="rId7"/>
    <p:sldId id="556" r:id="rId8"/>
    <p:sldId id="557" r:id="rId9"/>
    <p:sldId id="560" r:id="rId10"/>
    <p:sldId id="558" r:id="rId11"/>
    <p:sldId id="561" r:id="rId12"/>
    <p:sldId id="559" r:id="rId13"/>
    <p:sldId id="562" r:id="rId14"/>
    <p:sldId id="565" r:id="rId15"/>
    <p:sldId id="567" r:id="rId16"/>
    <p:sldId id="568" r:id="rId17"/>
  </p:sldIdLst>
  <p:sldSz cx="9144000" cy="6858000" type="screen4x3"/>
  <p:notesSz cx="6805613" cy="9939338"/>
  <p:embeddedFontLst>
    <p:embeddedFont>
      <p:font typeface="나눔고딕" pitchFamily="50" charset="-127"/>
      <p:regular r:id="rId20"/>
      <p:bold r:id="rId21"/>
    </p:embeddedFont>
    <p:embeddedFont>
      <p:font typeface="맑은 고딕" pitchFamily="50" charset="-127"/>
      <p:regular r:id="rId22"/>
      <p:bold r:id="rId23"/>
    </p:embeddedFont>
    <p:embeddedFont>
      <p:font typeface="나눔고딕 ExtraBold" pitchFamily="50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DFF"/>
    <a:srgbClr val="4FAD35"/>
    <a:srgbClr val="61C646"/>
    <a:srgbClr val="77CD5F"/>
    <a:srgbClr val="B0E2A2"/>
    <a:srgbClr val="E9F7E5"/>
    <a:srgbClr val="DCF2D6"/>
    <a:srgbClr val="0BB000"/>
    <a:srgbClr val="33CC99"/>
    <a:srgbClr val="3382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0" autoAdjust="0"/>
    <p:restoredTop sz="84606" autoAdjust="0"/>
  </p:normalViewPr>
  <p:slideViewPr>
    <p:cSldViewPr snapToGrid="0">
      <p:cViewPr>
        <p:scale>
          <a:sx n="80" d="100"/>
          <a:sy n="80" d="100"/>
        </p:scale>
        <p:origin x="-2514" y="-45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E5F-C39F-4360-A443-6EA48429E57D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9856-55F7-4758-9866-E6B468987BA1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14E2-D294-4996-81AB-D232C0D7AEAD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4EBB190-0EDF-4E19-A5ED-92FF73ADE4C8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E2DBD21C-434C-49A8-B9E4-45F84E50E0A3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C551275-8AB7-439E-BC00-DB1DFCAA14BD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1282" y="1080220"/>
            <a:ext cx="4536374" cy="1484850"/>
          </a:xfrm>
        </p:spPr>
        <p:txBody>
          <a:bodyPr anchor="t">
            <a:noAutofit/>
          </a:bodyPr>
          <a:lstStyle/>
          <a:p>
            <a:pPr algn="r"/>
            <a:r>
              <a:rPr lang="en-US" altLang="ko-KR" sz="6600" b="1" spc="-250" dirty="0" smtClean="0">
                <a:solidFill>
                  <a:srgbClr val="0070C0"/>
                </a:solidFill>
              </a:rPr>
              <a:t>ERP system</a:t>
            </a:r>
            <a:endParaRPr lang="ko-KR" altLang="en-US" sz="8000" b="1" spc="-25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4539" y="3948830"/>
            <a:ext cx="3358785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2016.07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한국정보기술연구원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Smart Platform 18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양기범 오시영 이현택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장희주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정민석 최수정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284512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5278" y="4003840"/>
            <a:ext cx="286417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4328" y="4613440"/>
            <a:ext cx="284512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3853" y="4918240"/>
            <a:ext cx="28355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056416" y="926275"/>
            <a:ext cx="1971303" cy="1626922"/>
            <a:chOff x="6056416" y="926275"/>
            <a:chExt cx="1971303" cy="1626922"/>
          </a:xfrm>
        </p:grpSpPr>
        <p:pic>
          <p:nvPicPr>
            <p:cNvPr id="1028" name="Picture 4" descr="C:\Users\KITRI\Documents\카카오톡 받은 파일\kitrierp_logo\business.png"/>
            <p:cNvPicPr>
              <a:picLocks noChangeAspect="1" noChangeArrowheads="1"/>
            </p:cNvPicPr>
            <p:nvPr/>
          </p:nvPicPr>
          <p:blipFill>
            <a:blip r:embed="rId3" cstate="print"/>
            <a:srcRect l="16492" t="18772" r="16036"/>
            <a:stretch>
              <a:fillRect/>
            </a:stretch>
          </p:blipFill>
          <p:spPr bwMode="auto">
            <a:xfrm>
              <a:off x="6056416" y="926275"/>
              <a:ext cx="1971303" cy="1579417"/>
            </a:xfrm>
            <a:prstGeom prst="rect">
              <a:avLst/>
            </a:prstGeom>
            <a:noFill/>
          </p:spPr>
        </p:pic>
        <p:sp>
          <p:nvSpPr>
            <p:cNvPr id="16" name="제목 1"/>
            <p:cNvSpPr txBox="1">
              <a:spLocks/>
            </p:cNvSpPr>
            <p:nvPr/>
          </p:nvSpPr>
          <p:spPr>
            <a:xfrm>
              <a:off x="6151421" y="2028269"/>
              <a:ext cx="1626361" cy="52492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1" u="none" strike="noStrike" kern="1200" cap="none" spc="-25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j-cs"/>
                </a:rPr>
                <a:t>K</a:t>
              </a:r>
              <a:r>
                <a:rPr lang="en-US" altLang="ko-KR" sz="3200" b="1" i="1" spc="-250" dirty="0" smtClean="0">
                  <a:latin typeface="나눔고딕" pitchFamily="50" charset="-127"/>
                  <a:ea typeface="나눔고딕" pitchFamily="50" charset="-127"/>
                  <a:cs typeface="+mj-cs"/>
                </a:rPr>
                <a:t>ITRI</a:t>
              </a:r>
              <a:r>
                <a:rPr kumimoji="0" lang="en-US" altLang="ko-KR" sz="3200" b="1" i="1" u="none" strike="noStrike" kern="1200" cap="none" spc="-25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j-cs"/>
                </a:rPr>
                <a:t> ERP</a:t>
              </a:r>
              <a:endParaRPr kumimoji="0" lang="ko-KR" altLang="en-US" sz="3200" b="1" i="1" u="none" strike="noStrike" kern="1200" cap="none" spc="-250" normalizeH="0" baseline="0" noProof="0" dirty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159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2.2. ER Diagram – 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전자결재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 (3/4)</a:t>
            </a:r>
            <a:endParaRPr lang="ko-KR" altLang="en-US" sz="1400" b="1" spc="-150" dirty="0">
              <a:solidFill>
                <a:srgbClr val="4FAD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6640864" y="134594"/>
            <a:ext cx="2050561" cy="359461"/>
            <a:chOff x="2983264" y="3249269"/>
            <a:chExt cx="3223398" cy="35946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27"/>
            <p:cNvSpPr txBox="1"/>
            <p:nvPr/>
          </p:nvSpPr>
          <p:spPr>
            <a:xfrm>
              <a:off x="2983264" y="3393286"/>
              <a:ext cx="3223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4864138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074" name="Picture 2" descr="C:\Users\KITRI\Desktop\erdiagram.png"/>
          <p:cNvPicPr>
            <a:picLocks noChangeAspect="1" noChangeArrowheads="1"/>
          </p:cNvPicPr>
          <p:nvPr/>
        </p:nvPicPr>
        <p:blipFill>
          <a:blip r:embed="rId2" cstate="print"/>
          <a:srcRect l="16604" b="27572"/>
          <a:stretch>
            <a:fillRect/>
          </a:stretch>
        </p:blipFill>
        <p:spPr bwMode="auto">
          <a:xfrm>
            <a:off x="641268" y="945801"/>
            <a:ext cx="7875411" cy="4985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66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2.2. ER Diagram – 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프로젝트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(3/4)</a:t>
            </a:r>
            <a:endParaRPr lang="ko-KR" altLang="en-US" sz="1400" b="1" spc="-150" dirty="0">
              <a:solidFill>
                <a:srgbClr val="4FAD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6640864" y="134594"/>
            <a:ext cx="2050561" cy="359461"/>
            <a:chOff x="2983264" y="3249269"/>
            <a:chExt cx="3223398" cy="35946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27"/>
            <p:cNvSpPr txBox="1"/>
            <p:nvPr/>
          </p:nvSpPr>
          <p:spPr>
            <a:xfrm>
              <a:off x="2983264" y="3393286"/>
              <a:ext cx="3223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4864138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074" name="Picture 2" descr="C:\Users\KITRI\Desktop\erdiagram.png"/>
          <p:cNvPicPr>
            <a:picLocks noChangeAspect="1" noChangeArrowheads="1"/>
          </p:cNvPicPr>
          <p:nvPr/>
        </p:nvPicPr>
        <p:blipFill>
          <a:blip r:embed="rId2" cstate="print"/>
          <a:srcRect l="16449" r="336" b="12932"/>
          <a:stretch>
            <a:fillRect/>
          </a:stretch>
        </p:blipFill>
        <p:spPr bwMode="auto">
          <a:xfrm>
            <a:off x="902525" y="625167"/>
            <a:ext cx="7279574" cy="5552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66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2.2. ER Diagram –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커뮤니티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(3/4)</a:t>
            </a:r>
            <a:endParaRPr lang="ko-KR" altLang="en-US" sz="1400" b="1" spc="-150" dirty="0">
              <a:solidFill>
                <a:srgbClr val="4FAD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6640864" y="134594"/>
            <a:ext cx="2050561" cy="359461"/>
            <a:chOff x="2983264" y="3249269"/>
            <a:chExt cx="3223398" cy="35946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27"/>
            <p:cNvSpPr txBox="1"/>
            <p:nvPr/>
          </p:nvSpPr>
          <p:spPr>
            <a:xfrm>
              <a:off x="2983264" y="3393286"/>
              <a:ext cx="3223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4864138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074" name="Picture 2" descr="C:\Users\KITRI\Desktop\erdiagram.png"/>
          <p:cNvPicPr>
            <a:picLocks noChangeAspect="1" noChangeArrowheads="1"/>
          </p:cNvPicPr>
          <p:nvPr/>
        </p:nvPicPr>
        <p:blipFill>
          <a:blip r:embed="rId2" cstate="print"/>
          <a:srcRect l="45992" t="68396"/>
          <a:stretch>
            <a:fillRect/>
          </a:stretch>
        </p:blipFill>
        <p:spPr bwMode="auto">
          <a:xfrm>
            <a:off x="430558" y="1472539"/>
            <a:ext cx="8713442" cy="3716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66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2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.3.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Sequence Diagram ( 1 /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전자결재 </a:t>
            </a:r>
            <a:endParaRPr lang="ko-KR" altLang="en-US" sz="1400" b="1" spc="-15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6640864" y="134594"/>
            <a:ext cx="2050561" cy="359461"/>
            <a:chOff x="2983264" y="3249269"/>
            <a:chExt cx="3223398" cy="35946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7"/>
            <p:cNvSpPr txBox="1"/>
            <p:nvPr/>
          </p:nvSpPr>
          <p:spPr>
            <a:xfrm>
              <a:off x="2983264" y="3393286"/>
              <a:ext cx="3223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4864138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1" name="부제목 2"/>
          <p:cNvSpPr txBox="1">
            <a:spLocks/>
          </p:cNvSpPr>
          <p:nvPr/>
        </p:nvSpPr>
        <p:spPr>
          <a:xfrm>
            <a:off x="385528" y="464102"/>
            <a:ext cx="5173304" cy="1520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50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A.  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전자결재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1)	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전자문서 작성 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(1~7)</a:t>
            </a: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2)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 결재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8~14)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3)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문서함 선택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(15~28)</a:t>
            </a: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KITRI\Documents\카카오톡 받은 파일\kitrierp_uml\SequenceDiagram_doc.pn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r="1569"/>
          <a:stretch>
            <a:fillRect/>
          </a:stretch>
        </p:blipFill>
        <p:spPr bwMode="auto">
          <a:xfrm>
            <a:off x="336884" y="1779659"/>
            <a:ext cx="8668893" cy="403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809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2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.3.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Sequence Diagram (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2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/ 3 )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일정관리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다이어그램수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정</a:t>
            </a:r>
            <a:endParaRPr lang="ko-KR" altLang="en-US" sz="1400" b="1" spc="-15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6640864" y="134594"/>
            <a:ext cx="2050561" cy="359461"/>
            <a:chOff x="2983264" y="3249269"/>
            <a:chExt cx="3223398" cy="35946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7"/>
            <p:cNvSpPr txBox="1"/>
            <p:nvPr/>
          </p:nvSpPr>
          <p:spPr>
            <a:xfrm>
              <a:off x="2983264" y="3393286"/>
              <a:ext cx="3223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4864138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1" name="부제목 2"/>
          <p:cNvSpPr txBox="1">
            <a:spLocks/>
          </p:cNvSpPr>
          <p:nvPr/>
        </p:nvSpPr>
        <p:spPr>
          <a:xfrm>
            <a:off x="385528" y="464102"/>
            <a:ext cx="5173304" cy="1520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50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B.  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일정관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개인 일정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333375" indent="-333375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1) 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등록된 일정보기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</a:t>
            </a:r>
          </a:p>
          <a:p>
            <a:pPr marL="333375" indent="-333375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2) 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 등록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3) 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 수정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</a:pP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KITRI\Documents\카카오톡 받은 파일\kitrierp_uml\SequenceDiagram_doc.pn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r="1569"/>
          <a:stretch>
            <a:fillRect/>
          </a:stretch>
        </p:blipFill>
        <p:spPr bwMode="auto">
          <a:xfrm>
            <a:off x="336884" y="1662696"/>
            <a:ext cx="8668893" cy="403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809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2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.3.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Sequence Diagram (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3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근태관리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다이어그램수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정</a:t>
            </a:r>
            <a:endParaRPr lang="ko-KR" altLang="en-US" sz="1400" b="1" spc="-15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6640864" y="134594"/>
            <a:ext cx="2050561" cy="359461"/>
            <a:chOff x="2983264" y="3249269"/>
            <a:chExt cx="3223398" cy="35946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7"/>
            <p:cNvSpPr txBox="1"/>
            <p:nvPr/>
          </p:nvSpPr>
          <p:spPr>
            <a:xfrm>
              <a:off x="2983264" y="3393286"/>
              <a:ext cx="3223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4864138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1" name="부제목 2"/>
          <p:cNvSpPr txBox="1">
            <a:spLocks/>
          </p:cNvSpPr>
          <p:nvPr/>
        </p:nvSpPr>
        <p:spPr>
          <a:xfrm>
            <a:off x="385528" y="464102"/>
            <a:ext cx="5173304" cy="1520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50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근태관리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333375" indent="-333375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1) 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출퇴근 체크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사원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pPr marL="333375" indent="-333375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2)  </a:t>
            </a:r>
            <a:r>
              <a:rPr lang="ko-KR" altLang="en-US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근태내역 수정</a:t>
            </a:r>
            <a:r>
              <a:rPr lang="en-US" altLang="ko-KR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요청 </a:t>
            </a:r>
            <a:r>
              <a:rPr lang="en-US" altLang="ko-KR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사원</a:t>
            </a:r>
            <a:r>
              <a:rPr lang="en-US" altLang="ko-KR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33375" indent="-333375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3)  </a:t>
            </a:r>
            <a:r>
              <a:rPr lang="ko-KR" altLang="en-US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근태내역 수정</a:t>
            </a:r>
            <a:r>
              <a:rPr lang="en-US" altLang="ko-KR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조정 </a:t>
            </a:r>
            <a:r>
              <a:rPr lang="en-US" altLang="ko-KR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200" b="1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200" b="1" spc="-50" dirty="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KITRI\Documents\카카오톡 받은 파일\kitrierp_uml\SequenceDiagram_doc.pn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r="1569"/>
          <a:stretch>
            <a:fillRect/>
          </a:stretch>
        </p:blipFill>
        <p:spPr bwMode="auto">
          <a:xfrm>
            <a:off x="336884" y="1662696"/>
            <a:ext cx="8668893" cy="403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809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2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.3.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Sequence Diagram (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4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근태관리 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다이어그램수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정</a:t>
            </a:r>
            <a:endParaRPr lang="ko-KR" altLang="en-US" sz="1400" b="1" spc="-15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6640864" y="134594"/>
            <a:ext cx="2050561" cy="359461"/>
            <a:chOff x="2983264" y="3249269"/>
            <a:chExt cx="3223398" cy="35946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7"/>
            <p:cNvSpPr txBox="1"/>
            <p:nvPr/>
          </p:nvSpPr>
          <p:spPr>
            <a:xfrm>
              <a:off x="2983264" y="3393286"/>
              <a:ext cx="3223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4864138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1" name="부제목 2"/>
          <p:cNvSpPr txBox="1">
            <a:spLocks/>
          </p:cNvSpPr>
          <p:nvPr/>
        </p:nvSpPr>
        <p:spPr>
          <a:xfrm>
            <a:off x="385528" y="464102"/>
            <a:ext cx="5173304" cy="1520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50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근태관리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333375" indent="-333375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1)  </a:t>
            </a:r>
            <a:r>
              <a:rPr lang="ko-KR" altLang="en-US" sz="1200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출퇴근 체크 </a:t>
            </a:r>
            <a:r>
              <a:rPr lang="en-US" altLang="ko-KR" sz="1200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사원</a:t>
            </a:r>
            <a:r>
              <a:rPr lang="en-US" altLang="ko-KR" sz="1200" spc="-5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33375" indent="-333375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2)  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근태내역 수정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_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요청 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사원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pPr marL="333375" indent="-333375">
              <a:lnSpc>
                <a:spcPct val="150000"/>
              </a:lnSpc>
            </a:pP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3)  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근태내역 수정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_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조정 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관리자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12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6" name="Picture 2" descr="C:\Users\KITRI\Documents\카카오톡 받은 파일\kitrierp_uml\SequenceDiagram_doc.pn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r="1569"/>
          <a:stretch>
            <a:fillRect/>
          </a:stretch>
        </p:blipFill>
        <p:spPr bwMode="auto">
          <a:xfrm>
            <a:off x="336884" y="1662696"/>
            <a:ext cx="8668893" cy="403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809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04478" y="229369"/>
            <a:ext cx="8496944" cy="10081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5609002" y="1999211"/>
            <a:ext cx="5173304" cy="178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 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서비스 소개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진행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1.3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사이트맵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1.4 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5586413" y="20996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36550" y="2540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smtClean="0">
                <a:solidFill>
                  <a:schemeClr val="bg1"/>
                </a:solidFill>
              </a:rPr>
              <a:t>목차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5624456" y="3629585"/>
            <a:ext cx="5173304" cy="183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  System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Architecture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2.2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ER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Diagram</a:t>
            </a: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2.3	 Sequence Diagram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5548313" y="36967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/>
          <p:cNvSpPr txBox="1">
            <a:spLocks/>
          </p:cNvSpPr>
          <p:nvPr/>
        </p:nvSpPr>
        <p:spPr>
          <a:xfrm>
            <a:off x="5635664" y="4914361"/>
            <a:ext cx="5173304" cy="1520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 UI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547090" y="50004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805050" y="2861953"/>
            <a:ext cx="1971303" cy="1626922"/>
            <a:chOff x="6056416" y="926275"/>
            <a:chExt cx="1971303" cy="1626922"/>
          </a:xfrm>
        </p:grpSpPr>
        <p:pic>
          <p:nvPicPr>
            <p:cNvPr id="22" name="Picture 4" descr="C:\Users\KITRI\Documents\카카오톡 받은 파일\kitrierp_logo\business.png"/>
            <p:cNvPicPr>
              <a:picLocks noChangeAspect="1" noChangeArrowheads="1"/>
            </p:cNvPicPr>
            <p:nvPr/>
          </p:nvPicPr>
          <p:blipFill>
            <a:blip r:embed="rId2" cstate="print"/>
            <a:srcRect l="16492" t="18772" r="16036"/>
            <a:stretch>
              <a:fillRect/>
            </a:stretch>
          </p:blipFill>
          <p:spPr bwMode="auto">
            <a:xfrm>
              <a:off x="6056416" y="926275"/>
              <a:ext cx="1971303" cy="1579417"/>
            </a:xfrm>
            <a:prstGeom prst="rect">
              <a:avLst/>
            </a:prstGeom>
            <a:noFill/>
          </p:spPr>
        </p:pic>
        <p:sp>
          <p:nvSpPr>
            <p:cNvPr id="23" name="제목 1"/>
            <p:cNvSpPr txBox="1">
              <a:spLocks/>
            </p:cNvSpPr>
            <p:nvPr/>
          </p:nvSpPr>
          <p:spPr>
            <a:xfrm>
              <a:off x="6151421" y="2028269"/>
              <a:ext cx="1626361" cy="52492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1" u="none" strike="noStrike" kern="1200" cap="none" spc="-25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j-cs"/>
                </a:rPr>
                <a:t>K</a:t>
              </a:r>
              <a:r>
                <a:rPr lang="en-US" altLang="ko-KR" sz="3200" b="1" i="1" spc="-250" dirty="0" smtClean="0">
                  <a:latin typeface="나눔고딕" pitchFamily="50" charset="-127"/>
                  <a:ea typeface="나눔고딕" pitchFamily="50" charset="-127"/>
                  <a:cs typeface="+mj-cs"/>
                </a:rPr>
                <a:t>ITRI</a:t>
              </a:r>
              <a:r>
                <a:rPr kumimoji="0" lang="en-US" altLang="ko-KR" sz="3200" b="1" i="1" u="none" strike="noStrike" kern="1200" cap="none" spc="-25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j-cs"/>
                </a:rPr>
                <a:t> ERP</a:t>
              </a:r>
              <a:endParaRPr kumimoji="0" lang="ko-KR" altLang="en-US" sz="3200" b="1" i="1" u="none" strike="noStrike" kern="1200" cap="none" spc="-250" normalizeH="0" baseline="0" noProof="0" dirty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1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.1. 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서비스</a:t>
            </a:r>
            <a:r>
              <a:rPr lang="ko-KR" altLang="en-US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소개</a:t>
            </a:r>
            <a:endParaRPr lang="ko-KR" altLang="en-US" sz="1400" b="1" spc="-15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6709877" y="144300"/>
            <a:ext cx="2013693" cy="359461"/>
            <a:chOff x="2983264" y="3249269"/>
            <a:chExt cx="3165443" cy="35946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7"/>
            <p:cNvSpPr txBox="1"/>
            <p:nvPr/>
          </p:nvSpPr>
          <p:spPr>
            <a:xfrm>
              <a:off x="2983264" y="3393286"/>
              <a:ext cx="3165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3219083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35950" y="792801"/>
            <a:ext cx="321215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&lt;&lt;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사원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&gt;&gt;</a:t>
            </a:r>
          </a:p>
          <a:p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전자결재</a:t>
            </a:r>
            <a:endParaRPr lang="en-US" altLang="ko-KR" sz="14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업무일지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품의서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출장신청서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출장보고서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휴가신청서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기안서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지출내역서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지출결의서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	</a:t>
            </a:r>
          </a:p>
          <a:p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근태관리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출퇴근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출퇴근 내역 변경 요청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일정관리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부서일정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개인일정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프로젝트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커뮤니티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게시판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자료실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주소록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개인 주소록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부서 주소록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7.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조직도 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7632" y="912173"/>
            <a:ext cx="31406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&lt;&lt;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&gt;&gt;</a:t>
            </a:r>
          </a:p>
          <a:p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인사관리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사원관리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	-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정보 등록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수정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퇴사처리 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조직관리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	-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부서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직무 이동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2.Erp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시스템 관리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출퇴근 설정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	-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공휴일 관리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출퇴근 코드 등록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권한 관리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	-</a:t>
            </a:r>
            <a:r>
              <a:rPr lang="en-US" altLang="ko-KR" sz="1400" dirty="0" err="1" smtClean="0">
                <a:latin typeface="나눔고딕" pitchFamily="50" charset="-127"/>
                <a:ea typeface="나눔고딕" pitchFamily="50" charset="-127"/>
              </a:rPr>
              <a:t>erp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접근권한 설정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사이트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통계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2618" y="5201392"/>
            <a:ext cx="311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Erp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사이트맵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1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.2. </a:t>
            </a:r>
            <a:r>
              <a:rPr lang="ko-KR" altLang="en-US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프로젝트 진행</a:t>
            </a:r>
            <a:endParaRPr lang="ko-KR" altLang="en-US" sz="1400" b="1" spc="-15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6709877" y="144300"/>
            <a:ext cx="2013693" cy="359461"/>
            <a:chOff x="2983264" y="3249269"/>
            <a:chExt cx="3165443" cy="35946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7"/>
            <p:cNvSpPr txBox="1"/>
            <p:nvPr/>
          </p:nvSpPr>
          <p:spPr>
            <a:xfrm>
              <a:off x="2983264" y="3393286"/>
              <a:ext cx="3165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3219083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KITRI\Desktop\이미지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037" y="632237"/>
            <a:ext cx="7267575" cy="455295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19397" y="5272644"/>
            <a:ext cx="73014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설계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) :  DB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모델링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UI,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기능설계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구현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(2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테스트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디버깅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( ½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상시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기술스터디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인 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주제 담당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200" i="1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양기범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 AWS-</a:t>
            </a:r>
            <a:r>
              <a:rPr lang="ko-KR" altLang="en-US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오시영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 Log-</a:t>
            </a:r>
            <a:r>
              <a:rPr lang="ko-KR" altLang="en-US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이현택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i="1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AngularJS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최수정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 Spring-</a:t>
            </a:r>
            <a:r>
              <a:rPr lang="ko-KR" altLang="en-US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정민석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i="1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Mybatis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장희주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1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.3. </a:t>
            </a:r>
            <a:r>
              <a:rPr lang="ko-KR" altLang="en-US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개발 환경 </a:t>
            </a:r>
            <a:endParaRPr lang="ko-KR" altLang="en-US" sz="1400" b="1" spc="-15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6709877" y="144300"/>
            <a:ext cx="2013693" cy="359461"/>
            <a:chOff x="2983264" y="3249269"/>
            <a:chExt cx="3165443" cy="35946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7"/>
            <p:cNvSpPr txBox="1"/>
            <p:nvPr/>
          </p:nvSpPr>
          <p:spPr>
            <a:xfrm>
              <a:off x="2983264" y="3393286"/>
              <a:ext cx="3165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3965764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5058649"/>
              </p:ext>
            </p:extLst>
          </p:nvPr>
        </p:nvGraphicFramePr>
        <p:xfrm>
          <a:off x="892155" y="1318435"/>
          <a:ext cx="7351295" cy="476804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157446"/>
                <a:gridCol w="5193849"/>
              </a:tblGrid>
              <a:tr h="471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분류</a:t>
                      </a:r>
                      <a:endParaRPr lang="ko-KR" altLang="en-US" sz="15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개발환경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OS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aseline="0" dirty="0" smtClean="0"/>
                        <a:t>Windows 7,10 / Max OS X 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IDE</a:t>
                      </a:r>
                      <a:endParaRPr lang="ko-KR" altLang="en-US" sz="13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Eclipse Mars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DBMS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Oracle</a:t>
                      </a:r>
                      <a:r>
                        <a:rPr lang="en-US" altLang="ko-KR" sz="1300" baseline="0" dirty="0" smtClean="0"/>
                        <a:t> SE one 11g Release2 (AWS RDS)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WAS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Apache Tomcat 7.0.61 (AWS EC2)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JDK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Java</a:t>
                      </a:r>
                      <a:r>
                        <a:rPr lang="en-US" altLang="ko-KR" sz="1300" baseline="0" dirty="0" smtClean="0"/>
                        <a:t> SE 8u 74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사용 기술</a:t>
                      </a:r>
                      <a:endParaRPr lang="ko-KR" altLang="en-US" sz="13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JSP / JavaScript / jQuery / Ajax / </a:t>
                      </a:r>
                      <a:r>
                        <a:rPr lang="en-US" altLang="ko-KR" sz="1300" dirty="0" smtClean="0"/>
                        <a:t>JSON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aseline="0" dirty="0" smtClean="0"/>
                        <a:t>Framework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Bootstrap, Spring, </a:t>
                      </a:r>
                      <a:r>
                        <a:rPr lang="en-US" altLang="ko-KR" sz="1300" dirty="0" err="1" smtClean="0"/>
                        <a:t>Mybatis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Design</a:t>
                      </a:r>
                      <a:r>
                        <a:rPr lang="en-US" altLang="ko-KR" sz="1300" baseline="0" dirty="0" smtClean="0"/>
                        <a:t> Pattern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MVC model 2,</a:t>
                      </a:r>
                      <a:r>
                        <a:rPr lang="en-US" altLang="ko-KR" sz="1300" baseline="0" dirty="0" smtClean="0"/>
                        <a:t> Factory Pattern, Singleton Pattern 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9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API</a:t>
                      </a:r>
                      <a:endParaRPr lang="ko-KR" altLang="en-US" sz="13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공공데이터 </a:t>
                      </a:r>
                      <a:r>
                        <a:rPr lang="en-US" altLang="ko-KR" sz="1300" baseline="0" dirty="0" smtClean="0"/>
                        <a:t>API / </a:t>
                      </a:r>
                      <a:r>
                        <a:rPr lang="en-US" altLang="ko-KR" sz="1300" baseline="0" dirty="0" err="1" smtClean="0"/>
                        <a:t>GoogleChart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형상관리</a:t>
                      </a:r>
                      <a:endParaRPr lang="ko-KR" altLang="en-US" sz="13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Git</a:t>
                      </a:r>
                      <a:r>
                        <a:rPr lang="en-US" altLang="ko-KR" sz="1300" dirty="0" smtClean="0"/>
                        <a:t> ( </a:t>
                      </a:r>
                      <a:r>
                        <a:rPr lang="en-US" altLang="ko-KR" sz="1300" dirty="0" err="1" smtClean="0"/>
                        <a:t>SourceTree</a:t>
                      </a:r>
                      <a:r>
                        <a:rPr lang="en-US" altLang="ko-KR" sz="1300" dirty="0" smtClean="0"/>
                        <a:t> ), 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en-US" altLang="ko-KR" sz="1300" baseline="0" dirty="0" err="1" smtClean="0"/>
                        <a:t>GoogleDrive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UML tool</a:t>
                      </a:r>
                      <a:endParaRPr lang="ko-KR" altLang="en-US" sz="13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StarUML</a:t>
                      </a:r>
                      <a:r>
                        <a:rPr lang="en-US" altLang="ko-KR" sz="1300" dirty="0" smtClean="0"/>
                        <a:t> , </a:t>
                      </a:r>
                      <a:r>
                        <a:rPr lang="en-US" altLang="ko-KR" sz="1300" dirty="0" err="1" smtClean="0"/>
                        <a:t>exERD</a:t>
                      </a:r>
                      <a:r>
                        <a:rPr lang="en-US" altLang="ko-KR" sz="1300" dirty="0" smtClean="0"/>
                        <a:t> 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6067" marR="96067" marT="48034" marB="480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2</a:t>
            </a:r>
            <a:r>
              <a:rPr lang="en-US" altLang="ko-KR" sz="2000" b="1" spc="-15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.1.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System Architecture (1/5)</a:t>
            </a:r>
            <a:endParaRPr lang="ko-KR" altLang="en-US" sz="1400" b="1" spc="-15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6779457" y="683748"/>
            <a:ext cx="1890628" cy="1554163"/>
            <a:chOff x="8549637" y="4864117"/>
            <a:chExt cx="1078992" cy="886968"/>
          </a:xfrm>
        </p:grpSpPr>
        <p:pic>
          <p:nvPicPr>
            <p:cNvPr id="57" name="Picture 15" descr="Users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737303" y="5019565"/>
              <a:ext cx="731520" cy="73152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49637" y="4864117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Helvetica Neue"/>
                </a:rPr>
                <a:t>&lt;&lt; Users &gt;&gt;</a:t>
              </a:r>
              <a:endParaRPr lang="en-US" sz="1050" b="1" dirty="0">
                <a:latin typeface="나눔고딕" panose="020D0604000000000000" pitchFamily="50" charset="-127"/>
                <a:ea typeface="나눔고딕" panose="020D0604000000000000" pitchFamily="50" charset="-127"/>
                <a:cs typeface="Helvetica Neue"/>
              </a:endParaRPr>
            </a:p>
          </p:txBody>
        </p:sp>
      </p:grpSp>
      <p:grpSp>
        <p:nvGrpSpPr>
          <p:cNvPr id="5" name="그룹 13"/>
          <p:cNvGrpSpPr/>
          <p:nvPr/>
        </p:nvGrpSpPr>
        <p:grpSpPr>
          <a:xfrm>
            <a:off x="6640864" y="134594"/>
            <a:ext cx="2050561" cy="359461"/>
            <a:chOff x="2983264" y="3249269"/>
            <a:chExt cx="3223398" cy="35946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27"/>
            <p:cNvSpPr txBox="1"/>
            <p:nvPr/>
          </p:nvSpPr>
          <p:spPr>
            <a:xfrm>
              <a:off x="2983264" y="3393286"/>
              <a:ext cx="3223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4864138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85" name="위쪽/아래쪽 화살표 84"/>
          <p:cNvSpPr/>
          <p:nvPr/>
        </p:nvSpPr>
        <p:spPr>
          <a:xfrm rot="5400000">
            <a:off x="6317075" y="1452705"/>
            <a:ext cx="212713" cy="1212827"/>
          </a:xfrm>
          <a:prstGeom prst="up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11"/>
          <p:cNvSpPr txBox="1"/>
          <p:nvPr/>
        </p:nvSpPr>
        <p:spPr>
          <a:xfrm>
            <a:off x="3241514" y="1319300"/>
            <a:ext cx="2867190" cy="3272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&lt;&lt; Server &gt;&gt;</a:t>
            </a:r>
          </a:p>
        </p:txBody>
      </p:sp>
      <p:sp>
        <p:nvSpPr>
          <p:cNvPr id="81" name="Rounded Rectangle 2"/>
          <p:cNvSpPr/>
          <p:nvPr/>
        </p:nvSpPr>
        <p:spPr>
          <a:xfrm>
            <a:off x="3895685" y="2565780"/>
            <a:ext cx="1625120" cy="29551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2" name="Rounded Rectangle 2"/>
          <p:cNvSpPr/>
          <p:nvPr/>
        </p:nvSpPr>
        <p:spPr>
          <a:xfrm>
            <a:off x="3639382" y="2149313"/>
            <a:ext cx="2130646" cy="353522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267" name="Picture 3" descr="\\psf\Home\Downloads\cPark_backup\develop_icon\logo_tomca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3289" y="1938943"/>
            <a:ext cx="1183640" cy="59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52"/>
          <p:cNvGrpSpPr/>
          <p:nvPr/>
        </p:nvGrpSpPr>
        <p:grpSpPr>
          <a:xfrm>
            <a:off x="3989009" y="3095170"/>
            <a:ext cx="1426029" cy="1909075"/>
            <a:chOff x="3989009" y="3095170"/>
            <a:chExt cx="1426029" cy="1909075"/>
          </a:xfrm>
        </p:grpSpPr>
        <p:grpSp>
          <p:nvGrpSpPr>
            <p:cNvPr id="9" name="그룹 1"/>
            <p:cNvGrpSpPr/>
            <p:nvPr/>
          </p:nvGrpSpPr>
          <p:grpSpPr>
            <a:xfrm>
              <a:off x="4284614" y="3095170"/>
              <a:ext cx="881016" cy="368311"/>
              <a:chOff x="3770997" y="2543697"/>
              <a:chExt cx="442418" cy="184954"/>
            </a:xfrm>
          </p:grpSpPr>
          <p:pic>
            <p:nvPicPr>
              <p:cNvPr id="69" name="Picture 5" descr="\\psf\Home\Downloads\cPark_backup\develop_icon\jsp-icon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71908"/>
              <a:stretch/>
            </p:blipFill>
            <p:spPr bwMode="auto">
              <a:xfrm>
                <a:off x="3894140" y="2564247"/>
                <a:ext cx="319275" cy="164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\\psf\Home\Downloads\cPark_backup\develop_icon\jsp-icon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b="28092"/>
              <a:stretch/>
            </p:blipFill>
            <p:spPr bwMode="auto">
              <a:xfrm>
                <a:off x="3770997" y="2543697"/>
                <a:ext cx="130541" cy="17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\\psf\Home\Downloads\cPark_backup\develop_icon\ajax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9006" y="4649001"/>
              <a:ext cx="819795" cy="355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그룹 4"/>
            <p:cNvGrpSpPr/>
            <p:nvPr/>
          </p:nvGrpSpPr>
          <p:grpSpPr>
            <a:xfrm>
              <a:off x="4155985" y="3631487"/>
              <a:ext cx="1259053" cy="265592"/>
              <a:chOff x="3578220" y="3069825"/>
              <a:chExt cx="947372" cy="199844"/>
            </a:xfrm>
          </p:grpSpPr>
          <p:pic>
            <p:nvPicPr>
              <p:cNvPr id="1026" name="Picture 2" descr="\\psf\Home\Downloads\cPark_backup\develop_icon\javascript_logo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79175"/>
              <a:stretch/>
            </p:blipFill>
            <p:spPr bwMode="auto">
              <a:xfrm>
                <a:off x="3667122" y="3090890"/>
                <a:ext cx="858470" cy="178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\\psf\Home\Downloads\cPark_backup\develop_icon\javascript_logo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2" b="19845"/>
              <a:stretch/>
            </p:blipFill>
            <p:spPr bwMode="auto">
              <a:xfrm>
                <a:off x="3578220" y="3069825"/>
                <a:ext cx="249328" cy="1998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5"/>
            <p:cNvGrpSpPr/>
            <p:nvPr/>
          </p:nvGrpSpPr>
          <p:grpSpPr>
            <a:xfrm>
              <a:off x="3989009" y="4104676"/>
              <a:ext cx="1320965" cy="377425"/>
              <a:chOff x="3585935" y="3449039"/>
              <a:chExt cx="631914" cy="180550"/>
            </a:xfrm>
          </p:grpSpPr>
          <p:pic>
            <p:nvPicPr>
              <p:cNvPr id="1027" name="Picture 3" descr="\\psf\Home\Downloads\cPark_backup\develop_icon\jquerylogo320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-1" b="36960"/>
              <a:stretch/>
            </p:blipFill>
            <p:spPr bwMode="auto">
              <a:xfrm>
                <a:off x="3585935" y="3449039"/>
                <a:ext cx="263009" cy="16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3" descr="\\psf\Home\Downloads\cPark_backup\develop_icon\jquerylogo320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64632"/>
              <a:stretch/>
            </p:blipFill>
            <p:spPr bwMode="auto">
              <a:xfrm>
                <a:off x="3775228" y="3473043"/>
                <a:ext cx="442621" cy="156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" name="그룹 57"/>
          <p:cNvGrpSpPr/>
          <p:nvPr/>
        </p:nvGrpSpPr>
        <p:grpSpPr>
          <a:xfrm>
            <a:off x="2427271" y="3387987"/>
            <a:ext cx="1386143" cy="714887"/>
            <a:chOff x="2427271" y="2958617"/>
            <a:chExt cx="1386143" cy="714887"/>
          </a:xfrm>
        </p:grpSpPr>
        <p:sp>
          <p:nvSpPr>
            <p:cNvPr id="78" name="TextBox 11"/>
            <p:cNvSpPr txBox="1"/>
            <p:nvPr/>
          </p:nvSpPr>
          <p:spPr>
            <a:xfrm>
              <a:off x="2427271" y="2958617"/>
              <a:ext cx="138614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Connection </a:t>
              </a:r>
            </a:p>
            <a:p>
              <a:pPr algn="ctr"/>
              <a:r>
                <a:rPr 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Pool</a:t>
              </a:r>
            </a:p>
          </p:txBody>
        </p:sp>
        <p:sp>
          <p:nvSpPr>
            <p:cNvPr id="56" name="위쪽/아래쪽 화살표 55"/>
            <p:cNvSpPr/>
            <p:nvPr/>
          </p:nvSpPr>
          <p:spPr>
            <a:xfrm rot="5400000">
              <a:off x="3012926" y="3098508"/>
              <a:ext cx="171597" cy="978396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Picture 4" descr="\\psf\Home\Downloads\cPark_backup\develop_icon\JSON-tutorial-in-Jav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1626" y="2682869"/>
            <a:ext cx="878408" cy="4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그룹 87"/>
          <p:cNvGrpSpPr/>
          <p:nvPr/>
        </p:nvGrpSpPr>
        <p:grpSpPr>
          <a:xfrm>
            <a:off x="6359634" y="2999253"/>
            <a:ext cx="2998122" cy="3295670"/>
            <a:chOff x="6248590" y="1966099"/>
            <a:chExt cx="2998122" cy="3295670"/>
          </a:xfrm>
        </p:grpSpPr>
        <p:sp>
          <p:nvSpPr>
            <p:cNvPr id="68" name="Rounded Rectangle 2"/>
            <p:cNvSpPr/>
            <p:nvPr/>
          </p:nvSpPr>
          <p:spPr>
            <a:xfrm>
              <a:off x="6741637" y="2751571"/>
              <a:ext cx="1758709" cy="251019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70" name="Picture 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54614" y="3051608"/>
              <a:ext cx="488822" cy="546474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103587" y="3665290"/>
              <a:ext cx="1083279" cy="184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나눔고딕" pitchFamily="50" charset="-127"/>
                  <a:ea typeface="나눔고딕" pitchFamily="50" charset="-127"/>
                </a:rPr>
                <a:t>Doc File bucket</a:t>
              </a:r>
              <a:endParaRPr 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01704" y="4741826"/>
              <a:ext cx="1097257" cy="2873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Board File bucket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77" name="Picture 1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50681" y="4048139"/>
              <a:ext cx="528272" cy="590576"/>
            </a:xfrm>
            <a:prstGeom prst="rect">
              <a:avLst/>
            </a:prstGeom>
          </p:spPr>
        </p:pic>
        <p:pic>
          <p:nvPicPr>
            <p:cNvPr id="79" name="Picture 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24898" y="2344078"/>
              <a:ext cx="506532" cy="655256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6248590" y="1966099"/>
              <a:ext cx="278436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latin typeface="나눔고딕" pitchFamily="50" charset="-127"/>
                  <a:ea typeface="나눔고딕" pitchFamily="50" charset="-127"/>
                </a:rPr>
                <a:t>&lt;&lt;Image Server&gt;&gt;</a:t>
              </a:r>
              <a:endParaRPr lang="en-US" sz="16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62346" y="2490758"/>
              <a:ext cx="278436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latin typeface="나눔고딕" pitchFamily="50" charset="-127"/>
                  <a:ea typeface="나눔고딕" pitchFamily="50" charset="-127"/>
                </a:rPr>
                <a:t>Amazon S3</a:t>
              </a:r>
              <a:endParaRPr 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815931" y="4293166"/>
            <a:ext cx="1006773" cy="1059193"/>
            <a:chOff x="5495299" y="3414393"/>
            <a:chExt cx="1006773" cy="1059193"/>
          </a:xfrm>
        </p:grpSpPr>
        <p:sp>
          <p:nvSpPr>
            <p:cNvPr id="89" name="TextBox 11"/>
            <p:cNvSpPr txBox="1"/>
            <p:nvPr/>
          </p:nvSpPr>
          <p:spPr>
            <a:xfrm>
              <a:off x="5613262" y="3414393"/>
              <a:ext cx="77418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smtClean="0">
                  <a:latin typeface="나눔고딕" pitchFamily="50" charset="-127"/>
                  <a:ea typeface="나눔고딕" pitchFamily="50" charset="-127"/>
                </a:rPr>
                <a:t>Upload</a:t>
              </a:r>
              <a:endParaRPr 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>
              <a:off x="5526749" y="3662225"/>
              <a:ext cx="975323" cy="18696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91266" y="4196587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Save URL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오른쪽 화살표 93"/>
            <p:cNvSpPr/>
            <p:nvPr/>
          </p:nvSpPr>
          <p:spPr>
            <a:xfrm flipH="1">
              <a:off x="5495299" y="4000812"/>
              <a:ext cx="975323" cy="18696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0" y="1301081"/>
            <a:ext cx="2765706" cy="3960688"/>
            <a:chOff x="0" y="1301081"/>
            <a:chExt cx="2765706" cy="3960688"/>
          </a:xfrm>
        </p:grpSpPr>
        <p:sp>
          <p:nvSpPr>
            <p:cNvPr id="98" name="TextBox 24"/>
            <p:cNvSpPr txBox="1"/>
            <p:nvPr/>
          </p:nvSpPr>
          <p:spPr>
            <a:xfrm>
              <a:off x="1127122" y="4099292"/>
              <a:ext cx="1444494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 smtClean="0">
                  <a:latin typeface="나눔고딕" pitchFamily="50" charset="-127"/>
                  <a:ea typeface="나눔고딕" pitchFamily="50" charset="-127"/>
                </a:rPr>
                <a:t>Oracle 11g</a:t>
              </a:r>
              <a:endParaRPr lang="ko-KR" altLang="en-US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7043" y="2507108"/>
              <a:ext cx="1908663" cy="1915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latin typeface="나눔고딕" pitchFamily="50" charset="-127"/>
                  <a:ea typeface="나눔고딕" pitchFamily="50" charset="-127"/>
                </a:rPr>
                <a:t>Amazon RDS</a:t>
              </a:r>
              <a:endParaRPr 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0" name="TextBox 11"/>
            <p:cNvSpPr txBox="1"/>
            <p:nvPr/>
          </p:nvSpPr>
          <p:spPr>
            <a:xfrm>
              <a:off x="0" y="1301081"/>
              <a:ext cx="2758487" cy="3284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&lt;&lt;DB&gt;&gt;</a:t>
              </a:r>
            </a:p>
          </p:txBody>
        </p:sp>
        <p:sp>
          <p:nvSpPr>
            <p:cNvPr id="101" name="Rounded Rectangle 2"/>
            <p:cNvSpPr/>
            <p:nvPr/>
          </p:nvSpPr>
          <p:spPr>
            <a:xfrm>
              <a:off x="626587" y="2751571"/>
              <a:ext cx="1758709" cy="251019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02" name="Picture 8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63861" y="3287937"/>
              <a:ext cx="683540" cy="734173"/>
            </a:xfrm>
            <a:prstGeom prst="rect">
              <a:avLst/>
            </a:prstGeom>
          </p:spPr>
        </p:pic>
        <p:pic>
          <p:nvPicPr>
            <p:cNvPr id="103" name="Picture 14" descr="RDS.png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7803" y="2344078"/>
              <a:ext cx="625968" cy="625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426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2.2. ER Diagram </a:t>
            </a:r>
            <a:r>
              <a:rPr lang="en-US" altLang="ko-KR" sz="1400" b="1" spc="-150" dirty="0" smtClean="0">
                <a:solidFill>
                  <a:srgbClr val="0070C0"/>
                </a:solidFill>
              </a:rPr>
              <a:t>(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1/4)</a:t>
            </a:r>
            <a:endParaRPr lang="ko-KR" altLang="en-US" sz="2000" b="1" spc="-150" dirty="0">
              <a:solidFill>
                <a:srgbClr val="4FAD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13"/>
          <p:cNvGrpSpPr/>
          <p:nvPr/>
        </p:nvGrpSpPr>
        <p:grpSpPr>
          <a:xfrm>
            <a:off x="6640864" y="134594"/>
            <a:ext cx="2050561" cy="359461"/>
            <a:chOff x="2983264" y="3249269"/>
            <a:chExt cx="3223398" cy="35946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27"/>
            <p:cNvSpPr txBox="1"/>
            <p:nvPr/>
          </p:nvSpPr>
          <p:spPr>
            <a:xfrm>
              <a:off x="2983264" y="3393286"/>
              <a:ext cx="3223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4864138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074" name="Picture 2" descr="C:\Users\KITRI\Desktop\er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014" y="755795"/>
            <a:ext cx="7677665" cy="5596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66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2.2. ER Diagram –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사원관리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/ 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주소록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(2/5)</a:t>
            </a:r>
            <a:endParaRPr lang="ko-KR" altLang="en-US" sz="1400" b="1" spc="-150" dirty="0">
              <a:solidFill>
                <a:srgbClr val="4FAD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6640864" y="134594"/>
            <a:ext cx="2050561" cy="359461"/>
            <a:chOff x="2983264" y="3249269"/>
            <a:chExt cx="3223398" cy="35946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27"/>
            <p:cNvSpPr txBox="1"/>
            <p:nvPr/>
          </p:nvSpPr>
          <p:spPr>
            <a:xfrm>
              <a:off x="2983264" y="3393286"/>
              <a:ext cx="3223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4864138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074" name="Picture 2" descr="C:\Users\KITRI\Desktop\erdiagram.png"/>
          <p:cNvPicPr>
            <a:picLocks noChangeAspect="1" noChangeArrowheads="1"/>
          </p:cNvPicPr>
          <p:nvPr/>
        </p:nvPicPr>
        <p:blipFill>
          <a:blip r:embed="rId2" cstate="print"/>
          <a:srcRect r="51086" b="46349"/>
          <a:stretch>
            <a:fillRect/>
          </a:stretch>
        </p:blipFill>
        <p:spPr bwMode="auto">
          <a:xfrm>
            <a:off x="839014" y="755794"/>
            <a:ext cx="6647636" cy="5315351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552450" y="3533775"/>
            <a:ext cx="2667000" cy="263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66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304169" y="476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rgbClr val="0070C0"/>
                </a:solidFill>
              </a:rPr>
              <a:t>2.2. ER Diagram –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 근태관리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/ </a:t>
            </a:r>
            <a:r>
              <a:rPr lang="ko-KR" altLang="en-US" sz="2000" b="1" spc="-150" dirty="0" smtClean="0">
                <a:solidFill>
                  <a:srgbClr val="0070C0"/>
                </a:solidFill>
              </a:rPr>
              <a:t>일정관리 </a:t>
            </a:r>
            <a:r>
              <a:rPr lang="en-US" altLang="ko-KR" sz="2000" b="1" spc="-150" dirty="0" smtClean="0">
                <a:solidFill>
                  <a:srgbClr val="0070C0"/>
                </a:solidFill>
              </a:rPr>
              <a:t>(3/5)</a:t>
            </a:r>
            <a:endParaRPr lang="ko-KR" altLang="en-US" sz="1400" b="1" spc="-150" dirty="0">
              <a:solidFill>
                <a:srgbClr val="4FAD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6640864" y="134594"/>
            <a:ext cx="2050561" cy="359461"/>
            <a:chOff x="2983264" y="3249269"/>
            <a:chExt cx="3223398" cy="35946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055272" y="3393286"/>
              <a:ext cx="30093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27"/>
            <p:cNvSpPr txBox="1"/>
            <p:nvPr/>
          </p:nvSpPr>
          <p:spPr>
            <a:xfrm>
              <a:off x="2983264" y="3393286"/>
              <a:ext cx="3223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개요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개발환경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    설 계    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/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4864138" y="3249269"/>
              <a:ext cx="144017" cy="8193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074" name="Picture 2" descr="C:\Users\KITRI\Desktop\erdiagram.png"/>
          <p:cNvPicPr>
            <a:picLocks noChangeAspect="1" noChangeArrowheads="1"/>
          </p:cNvPicPr>
          <p:nvPr/>
        </p:nvPicPr>
        <p:blipFill>
          <a:blip r:embed="rId2" cstate="print"/>
          <a:srcRect t="28315" r="66266" b="8161"/>
          <a:stretch>
            <a:fillRect/>
          </a:stretch>
        </p:blipFill>
        <p:spPr bwMode="auto">
          <a:xfrm>
            <a:off x="2451843" y="809204"/>
            <a:ext cx="3901456" cy="53556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66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5704</TotalTime>
  <Words>485</Words>
  <Application>Microsoft Office PowerPoint</Application>
  <PresentationFormat>화면 슬라이드 쇼(4:3)</PresentationFormat>
  <Paragraphs>159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Arial</vt:lpstr>
      <vt:lpstr>나눔고딕</vt:lpstr>
      <vt:lpstr>맑은 고딕</vt:lpstr>
      <vt:lpstr>Helvetica Neue</vt:lpstr>
      <vt:lpstr>나눔고딕 ExtraBold</vt:lpstr>
      <vt:lpstr>Wingdings</vt:lpstr>
      <vt:lpstr>Office 테마</vt:lpstr>
      <vt:lpstr>ERP system</vt:lpstr>
      <vt:lpstr>목차</vt:lpstr>
      <vt:lpstr>1.1. 서비스 소개</vt:lpstr>
      <vt:lpstr>1.2. 프로젝트 진행</vt:lpstr>
      <vt:lpstr>1.3. 개발 환경 </vt:lpstr>
      <vt:lpstr>2.1. System Architecture (1/5)</vt:lpstr>
      <vt:lpstr>2.2. ER Diagram (1/4)</vt:lpstr>
      <vt:lpstr>2.2. ER Diagram –사원관리 / 주소록 (2/5)</vt:lpstr>
      <vt:lpstr>2.2. ER Diagram – 근태관리 / 일정관리 (3/5)</vt:lpstr>
      <vt:lpstr>2.2. ER Diagram – 전자결재 (3/4)</vt:lpstr>
      <vt:lpstr>2.2. ER Diagram – 프로젝트 (3/4)</vt:lpstr>
      <vt:lpstr>2.2. ER Diagram –커뮤니티 (3/4)</vt:lpstr>
      <vt:lpstr>2.3. Sequence Diagram ( 1 / 4 ) – 전자결재 </vt:lpstr>
      <vt:lpstr>2.3. Sequence Diagram ( 2 / 3 ) – 일정관리 - 다이어그램수정</vt:lpstr>
      <vt:lpstr>2.3. Sequence Diagram ( 3 / 4 ) – 근태관리 - 다이어그램수정</vt:lpstr>
      <vt:lpstr>2.3. Sequence Diagram ( 4 / 4 ) – 근태관리 - 다이어그램수정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KITRI</cp:lastModifiedBy>
  <cp:revision>377</cp:revision>
  <cp:lastPrinted>2011-08-28T13:13:29Z</cp:lastPrinted>
  <dcterms:created xsi:type="dcterms:W3CDTF">2011-08-24T01:05:33Z</dcterms:created>
  <dcterms:modified xsi:type="dcterms:W3CDTF">2016-07-12T09:14:07Z</dcterms:modified>
</cp:coreProperties>
</file>