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314" r:id="rId3"/>
    <p:sldId id="312" r:id="rId4"/>
    <p:sldId id="272" r:id="rId5"/>
    <p:sldId id="313" r:id="rId6"/>
    <p:sldId id="319" r:id="rId7"/>
    <p:sldId id="323" r:id="rId8"/>
    <p:sldId id="324" r:id="rId9"/>
    <p:sldId id="303" r:id="rId10"/>
    <p:sldId id="311" r:id="rId11"/>
    <p:sldId id="310" r:id="rId12"/>
    <p:sldId id="320" r:id="rId13"/>
    <p:sldId id="321" r:id="rId14"/>
    <p:sldId id="32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0625" autoAdjust="0"/>
  </p:normalViewPr>
  <p:slideViewPr>
    <p:cSldViewPr>
      <p:cViewPr>
        <p:scale>
          <a:sx n="100" d="100"/>
          <a:sy n="100" d="100"/>
        </p:scale>
        <p:origin x="-143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DC2B0-4958-47F8-A2E9-8C98A888A0B1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A2AF1-392D-4F73-B371-1558A1EE79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678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A2AF1-392D-4F73-B371-1558A1EE791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D0BB-991F-4F4B-9DBF-CCA1DF570047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F335-0738-488A-9984-0923C9D00C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jk\Desktop\ppt이미지\m_b_img_tw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18864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r>
              <a:rPr lang="en-US" altLang="ko-KR" b="1" dirty="0" smtClean="0"/>
              <a:t>Car Parking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483768" y="4869160"/>
            <a:ext cx="7344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000" dirty="0" smtClean="0">
                <a:latin typeface="+mj-lt"/>
                <a:ea typeface="+mj-ea"/>
                <a:cs typeface="+mj-cs"/>
              </a:rPr>
              <a:t>3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조 </a:t>
            </a:r>
            <a:endParaRPr lang="en-US" altLang="ko-KR" sz="2000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2000" dirty="0" smtClean="0"/>
              <a:t>양기범 오시영 </a:t>
            </a:r>
            <a:r>
              <a:rPr lang="ko-KR" altLang="en-US" sz="2000" noProof="0" dirty="0" smtClean="0">
                <a:latin typeface="+mj-lt"/>
                <a:ea typeface="+mj-ea"/>
                <a:cs typeface="+mj-cs"/>
              </a:rPr>
              <a:t>이현택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 </a:t>
            </a:r>
            <a:r>
              <a:rPr lang="ko-KR" altLang="en-US" sz="2000" noProof="0" dirty="0" smtClean="0">
                <a:latin typeface="+mj-lt"/>
                <a:ea typeface="+mj-ea"/>
                <a:cs typeface="+mj-cs"/>
              </a:rPr>
              <a:t>정민석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4330824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rgbClr val="00B0F0"/>
                </a:solidFill>
              </a:rPr>
              <a:t>3.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설계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- 2)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시퀀스 다이어그램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2" y="1124744"/>
            <a:ext cx="313911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9" y="4308127"/>
            <a:ext cx="3115643" cy="221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52178"/>
            <a:ext cx="3297213" cy="241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7685" y="355198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1.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6559" y="325733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1092" y="4308127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7371" y="4255928"/>
            <a:ext cx="4402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주차장 공유를 위해 개인 주차장 등록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주차장 검색 후 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주차장 제보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33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116632"/>
            <a:ext cx="389877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rgbClr val="00B0F0"/>
                </a:solidFill>
              </a:rPr>
              <a:t>3.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설계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- 3)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서비스 페이지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362934144" descr="EMB00001b005c6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547" t="18329" r="20517" b="2266"/>
          <a:stretch>
            <a:fillRect/>
          </a:stretch>
        </p:blipFill>
        <p:spPr bwMode="auto">
          <a:xfrm>
            <a:off x="395536" y="980728"/>
            <a:ext cx="4007558" cy="28754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362938224" descr="EMB00001b005c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634" t="16936" r="19763"/>
          <a:stretch>
            <a:fillRect/>
          </a:stretch>
        </p:blipFill>
        <p:spPr bwMode="auto">
          <a:xfrm>
            <a:off x="4788024" y="1052736"/>
            <a:ext cx="3672408" cy="2771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362933024" descr="EMB00001b005c6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9965" t="16783" r="18925" b="412"/>
          <a:stretch>
            <a:fillRect/>
          </a:stretch>
        </p:blipFill>
        <p:spPr bwMode="auto">
          <a:xfrm>
            <a:off x="467544" y="3933056"/>
            <a:ext cx="3744416" cy="2746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346297" y="4255928"/>
            <a:ext cx="3597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검색 결과를 지도에 나타낸다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 smtClean="0"/>
              <a:t>결과 중 하나를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주차장 예약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37547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시나리오</a:t>
            </a: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- 1)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고객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79079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b="1" dirty="0" smtClean="0">
              <a:solidFill>
                <a:srgbClr val="00B0F0"/>
              </a:solidFill>
            </a:endParaRPr>
          </a:p>
          <a:p>
            <a:r>
              <a:rPr lang="ko-KR" altLang="en-US" sz="1600" b="1" dirty="0" smtClean="0"/>
              <a:t>시나리오</a:t>
            </a:r>
            <a:r>
              <a:rPr lang="en-US" altLang="ko-KR" sz="1600" b="1" dirty="0" smtClean="0"/>
              <a:t>1_</a:t>
            </a:r>
            <a:r>
              <a:rPr lang="ko-KR" altLang="en-US" sz="1600" b="1" dirty="0" smtClean="0"/>
              <a:t>고객</a:t>
            </a:r>
            <a:endParaRPr lang="en-US" altLang="ko-KR" sz="1600" b="1" dirty="0" smtClean="0"/>
          </a:p>
          <a:p>
            <a:endParaRPr lang="ko-KR" altLang="en-US" sz="1600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600" dirty="0" smtClean="0"/>
              <a:t>A</a:t>
            </a:r>
            <a:r>
              <a:rPr lang="ko-KR" altLang="en-US" sz="1600" dirty="0" smtClean="0"/>
              <a:t>씨는 </a:t>
            </a:r>
            <a:r>
              <a:rPr lang="en-US" altLang="ko-KR" sz="1600" dirty="0" smtClean="0"/>
              <a:t>12:00 ~ 18:00</a:t>
            </a:r>
            <a:r>
              <a:rPr lang="ko-KR" altLang="en-US" sz="1600" dirty="0" smtClean="0"/>
              <a:t>까지 구로디지털단지 주변에 약속 있다</a:t>
            </a:r>
            <a:r>
              <a:rPr lang="en-US" altLang="ko-KR" sz="1600" dirty="0" smtClean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약속 장소에 차를 가져가야 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주차 때문에 고민을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길거리에 주차를 하자니 견인이 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유료 주차장을 찾자니 요금이 비싸다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적당한 장소에 주차를 하나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서울 시내에 주차공간을 찾는데 쏟는 시간이 아깝다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그래서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씨는 </a:t>
            </a:r>
            <a:r>
              <a:rPr lang="en-US" altLang="ko-KR" sz="1600" dirty="0" err="1" smtClean="0"/>
              <a:t>cPark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플랫폼에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가입</a:t>
            </a:r>
            <a:r>
              <a:rPr lang="ko-KR" altLang="en-US" sz="1600" dirty="0" smtClean="0"/>
              <a:t>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로그인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주차할 위치를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검색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주변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주차장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확인과 </a:t>
            </a:r>
            <a:r>
              <a:rPr lang="ko-KR" altLang="en-US" sz="1600" dirty="0" smtClean="0"/>
              <a:t>이용 가능 시간대를 확인한다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원하는 시간과 주차장에 코인을 통해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예약</a:t>
            </a:r>
            <a:r>
              <a:rPr lang="ko-KR" altLang="en-US" sz="1600" dirty="0" smtClean="0"/>
              <a:t>을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err="1" smtClean="0"/>
              <a:t>쪽지보내기를</a:t>
            </a:r>
            <a:r>
              <a:rPr lang="ko-KR" altLang="en-US" sz="1600" dirty="0" smtClean="0"/>
              <a:t> 통해 호스트에게 자세한 주차정보를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문의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주차장 위치가 마음에 든 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씨는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즐겨찾기</a:t>
            </a:r>
            <a:r>
              <a:rPr lang="ko-KR" altLang="en-US" sz="1600" dirty="0" err="1" smtClean="0"/>
              <a:t>에</a:t>
            </a:r>
            <a:r>
              <a:rPr lang="ko-KR" altLang="en-US" sz="1600" dirty="0" smtClean="0"/>
              <a:t> 추가해놓는다</a:t>
            </a:r>
            <a:r>
              <a:rPr lang="en-US" altLang="ko-KR" sz="1600" dirty="0" smtClean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고민 없이 예약한 주차장에 가서 주차를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주차 시간이 지나면 차를 </a:t>
            </a:r>
            <a:r>
              <a:rPr lang="ko-KR" altLang="en-US" sz="1600" dirty="0" err="1" smtClean="0"/>
              <a:t>출차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서비스에 대한 문의사항은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Q&amp;A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를 통해 문의한다</a:t>
            </a:r>
            <a:r>
              <a:rPr lang="en-US" altLang="ko-KR" sz="1600" dirty="0" smtClean="0"/>
              <a:t>.</a:t>
            </a:r>
          </a:p>
          <a:p>
            <a:pPr fontAlgn="base"/>
            <a:endParaRPr lang="en-US" altLang="ko-KR" sz="1600" dirty="0" smtClean="0"/>
          </a:p>
          <a:p>
            <a:r>
              <a:rPr lang="ko-KR" altLang="en-US" sz="1600" b="1" dirty="0" smtClean="0"/>
              <a:t>로그인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즐겨찾기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주차장 찾기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주차장 예약</a:t>
            </a:r>
            <a:r>
              <a:rPr lang="en-US" altLang="ko-KR" sz="1600" b="1" dirty="0" smtClean="0"/>
              <a:t>, Q&amp;A </a:t>
            </a:r>
            <a:r>
              <a:rPr lang="ko-KR" altLang="en-US" sz="1600" b="1" dirty="0" smtClean="0"/>
              <a:t>등록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메시지 사용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en-US" altLang="ko-KR" sz="1600" b="1" dirty="0" smtClean="0">
              <a:solidFill>
                <a:srgbClr val="00B0F0"/>
              </a:solidFill>
            </a:endParaRPr>
          </a:p>
          <a:p>
            <a:endParaRPr lang="en-US" altLang="ko-KR" sz="2400" b="1" dirty="0" smtClean="0">
              <a:solidFill>
                <a:srgbClr val="00B0F0"/>
              </a:solidFill>
            </a:endParaRPr>
          </a:p>
          <a:p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427984" y="404664"/>
            <a:ext cx="37547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noProof="0" dirty="0" err="1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구글독스</a:t>
            </a:r>
            <a:r>
              <a:rPr lang="ko-KR" altLang="en-US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참고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3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845455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b="1" dirty="0" smtClean="0">
              <a:solidFill>
                <a:srgbClr val="00B0F0"/>
              </a:solidFill>
            </a:endParaRPr>
          </a:p>
          <a:p>
            <a:r>
              <a:rPr lang="ko-KR" altLang="en-US" sz="1600" b="1" dirty="0" smtClean="0"/>
              <a:t>시나리오</a:t>
            </a:r>
            <a:r>
              <a:rPr lang="en-US" altLang="ko-KR" sz="1600" b="1" dirty="0"/>
              <a:t>2</a:t>
            </a:r>
            <a:r>
              <a:rPr lang="en-US" altLang="ko-KR" sz="1600" b="1" dirty="0" smtClean="0"/>
              <a:t>_</a:t>
            </a:r>
            <a:r>
              <a:rPr lang="ko-KR" altLang="en-US" sz="1600" b="1" dirty="0" smtClean="0"/>
              <a:t>호스트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개인 주차장 호스트</a:t>
            </a:r>
            <a:r>
              <a:rPr lang="en-US" altLang="ko-KR" sz="1600" b="1" dirty="0" smtClean="0"/>
              <a:t>)</a:t>
            </a:r>
          </a:p>
          <a:p>
            <a:endParaRPr lang="ko-KR" alt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/>
              <a:t>공영주차장 및 기업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빌딩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주차장은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사용 관계상 생략</a:t>
            </a:r>
            <a:endParaRPr lang="en-US" altLang="ko-KR" sz="1600" dirty="0" smtClean="0"/>
          </a:p>
          <a:p>
            <a:pPr marL="342900" indent="-342900">
              <a:buFont typeface="+mj-lt"/>
              <a:buAutoNum type="arabicPeriod"/>
            </a:pPr>
            <a:endParaRPr lang="ko-KR" altLang="en-US" sz="1600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매달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만원 이상씩 빠져나가는 </a:t>
            </a:r>
            <a:r>
              <a:rPr lang="ko-KR" altLang="en-US" sz="1600" dirty="0" err="1" smtClean="0"/>
              <a:t>주차비에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씨는 고민을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그래서 자신이 출근을 하고 빈 주차 공간을 공유하고 </a:t>
            </a:r>
            <a:r>
              <a:rPr lang="ko-KR" altLang="en-US" sz="1600" dirty="0" err="1" smtClean="0"/>
              <a:t>주차비를</a:t>
            </a:r>
            <a:r>
              <a:rPr lang="ko-KR" altLang="en-US" sz="1600" dirty="0" smtClean="0"/>
              <a:t> 충당하고자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endParaRPr lang="en-US" altLang="ko-KR" sz="1600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600" dirty="0" smtClean="0"/>
              <a:t>B</a:t>
            </a:r>
            <a:r>
              <a:rPr lang="ko-KR" altLang="en-US" sz="1600" dirty="0" smtClean="0"/>
              <a:t>씨는 플랫폼에 자신의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주차장의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이용시간대와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이용금액을 위치를 첨부하여 등록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endParaRPr lang="en-US" altLang="ko-KR" sz="1600" b="1" dirty="0" smtClean="0">
              <a:solidFill>
                <a:srgbClr val="00B0F0"/>
              </a:solidFill>
            </a:endParaRPr>
          </a:p>
          <a:p>
            <a:r>
              <a:rPr lang="ko-KR" altLang="en-US" sz="1600" b="1" dirty="0" smtClean="0"/>
              <a:t>등급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신뢰도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에 따른 혜택</a:t>
            </a:r>
            <a:r>
              <a:rPr lang="en-US" altLang="ko-KR" sz="1600" b="1" dirty="0" smtClean="0"/>
              <a:t>, Q&amp;A, </a:t>
            </a:r>
            <a:r>
              <a:rPr lang="ko-KR" altLang="en-US" sz="1600" b="1" dirty="0" smtClean="0"/>
              <a:t>호스트가 등록한 주차장 승인</a:t>
            </a:r>
            <a:r>
              <a:rPr lang="en-US" altLang="ko-KR" sz="1600" b="1" dirty="0" smtClean="0"/>
              <a:t>, </a:t>
            </a:r>
          </a:p>
          <a:p>
            <a:r>
              <a:rPr lang="ko-KR" altLang="en-US" sz="1600" b="1" dirty="0" smtClean="0"/>
              <a:t>코인 관리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충전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), </a:t>
            </a:r>
            <a:r>
              <a:rPr lang="ko-KR" altLang="en-US" sz="1600" b="1" dirty="0" smtClean="0"/>
              <a:t>총 사용량 거래내역 확인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코인 양 확인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endParaRPr lang="en-US" altLang="ko-KR" sz="1600" b="1" dirty="0" smtClean="0">
              <a:solidFill>
                <a:srgbClr val="00B0F0"/>
              </a:solidFill>
            </a:endParaRPr>
          </a:p>
          <a:p>
            <a:endParaRPr lang="en-US" altLang="ko-KR" sz="2400" b="1" dirty="0" smtClean="0">
              <a:solidFill>
                <a:srgbClr val="00B0F0"/>
              </a:solidFill>
            </a:endParaRPr>
          </a:p>
          <a:p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308546"/>
            <a:ext cx="512291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rgbClr val="00B0F0"/>
                </a:solidFill>
              </a:rPr>
              <a:t>4.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시나리오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- 2)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호스트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903324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 b="1" dirty="0" smtClean="0">
              <a:solidFill>
                <a:srgbClr val="00B0F0"/>
              </a:solidFill>
            </a:endParaRPr>
          </a:p>
          <a:p>
            <a:r>
              <a:rPr lang="ko-KR" altLang="en-US" sz="1600" b="1" dirty="0" smtClean="0"/>
              <a:t>시나리오</a:t>
            </a:r>
            <a:r>
              <a:rPr lang="en-US" altLang="ko-KR" sz="1600" b="1" dirty="0" smtClean="0"/>
              <a:t>3_</a:t>
            </a:r>
            <a:r>
              <a:rPr lang="ko-KR" altLang="en-US" sz="1600" b="1" dirty="0" smtClean="0"/>
              <a:t>관리자</a:t>
            </a:r>
            <a:endParaRPr lang="en-US" altLang="ko-KR" sz="1600" b="1" dirty="0" smtClean="0"/>
          </a:p>
          <a:p>
            <a:endParaRPr lang="ko-KR" altLang="en-US" sz="1600" dirty="0" smtClean="0"/>
          </a:p>
          <a:p>
            <a:pPr marL="342900" indent="-342900" fontAlgn="base">
              <a:buFont typeface="+mj-lt"/>
              <a:buAutoNum type="arabicPeriod"/>
            </a:pPr>
            <a:r>
              <a:rPr lang="en-US" altLang="ko-KR" sz="1600" dirty="0" smtClean="0"/>
              <a:t>C</a:t>
            </a:r>
            <a:r>
              <a:rPr lang="ko-KR" altLang="en-US" sz="1600" dirty="0" smtClean="0"/>
              <a:t>씨는 </a:t>
            </a:r>
            <a:r>
              <a:rPr lang="en-US" altLang="ko-KR" sz="1600" dirty="0" err="1" smtClean="0"/>
              <a:t>cPark</a:t>
            </a:r>
            <a:r>
              <a:rPr lang="ko-KR" altLang="en-US" sz="1600" dirty="0" smtClean="0"/>
              <a:t>의 관리자이다</a:t>
            </a:r>
            <a:r>
              <a:rPr lang="en-US" altLang="ko-KR" sz="1600" dirty="0" smtClean="0"/>
              <a:t>. 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등록된 개인주차장의 타당성 여부와 </a:t>
            </a:r>
            <a:r>
              <a:rPr lang="ko-KR" altLang="en-US" sz="1600" dirty="0" err="1" smtClean="0"/>
              <a:t>맵을</a:t>
            </a:r>
            <a:r>
              <a:rPr lang="ko-KR" altLang="en-US" sz="1600" dirty="0" smtClean="0"/>
              <a:t> 통해 정확한 위치를 확인한다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검토가 완료된 주차장은 </a:t>
            </a:r>
            <a:r>
              <a:rPr lang="en-US" altLang="ko-KR" sz="1600" dirty="0" err="1" smtClean="0"/>
              <a:t>cPark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 주차장으로 등록한다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신고목록에 등록된 호스트와 고객의 검토하며 진위여부를 파악한다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신고 된 고객 및 호스트를 블랙리스트에 등록해 이용제한 및 강등을 통해 </a:t>
            </a:r>
            <a:r>
              <a:rPr lang="ko-KR" altLang="en-US" sz="1600" dirty="0" err="1" smtClean="0"/>
              <a:t>패널티를</a:t>
            </a:r>
            <a:r>
              <a:rPr lang="ko-KR" altLang="en-US" sz="1600" dirty="0" smtClean="0"/>
              <a:t> 부여한다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문의된 </a:t>
            </a:r>
            <a:r>
              <a:rPr lang="en-US" altLang="ko-KR" sz="1600" dirty="0" smtClean="0"/>
              <a:t>Q&amp;A </a:t>
            </a:r>
            <a:r>
              <a:rPr lang="ko-KR" altLang="en-US" sz="1600" dirty="0" smtClean="0"/>
              <a:t>리스트를 확인하며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답변을 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총 주차장 거래내역을 확인하고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코인 매출을 체크한다</a:t>
            </a:r>
            <a:r>
              <a:rPr lang="en-US" altLang="ko-KR" sz="1600" dirty="0" smtClean="0"/>
              <a:t>.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600" dirty="0" smtClean="0"/>
              <a:t>환전을 신청한 호스트에게 환전을 승인한다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b="1" dirty="0" smtClean="0"/>
              <a:t>등급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신뢰도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에 따른 혜택</a:t>
            </a:r>
            <a:r>
              <a:rPr lang="en-US" altLang="ko-KR" sz="1600" b="1" dirty="0" smtClean="0"/>
              <a:t>, Q&amp;A, </a:t>
            </a:r>
            <a:r>
              <a:rPr lang="ko-KR" altLang="en-US" sz="1600" b="1" dirty="0" smtClean="0"/>
              <a:t>호스트가 등록한 주차장 승인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코인 관리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충전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안전거래</a:t>
            </a:r>
            <a:r>
              <a:rPr lang="en-US" altLang="ko-KR" sz="1600" b="1" dirty="0" smtClean="0"/>
              <a:t>), </a:t>
            </a:r>
            <a:r>
              <a:rPr lang="ko-KR" altLang="en-US" sz="1600" b="1" dirty="0" smtClean="0"/>
              <a:t>총 사용량 거래내역 확인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코인 양 확인</a:t>
            </a:r>
            <a:endParaRPr lang="ko-KR" altLang="en-US" sz="1600" dirty="0" smtClean="0"/>
          </a:p>
          <a:p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 </a:t>
            </a:r>
            <a:br>
              <a:rPr lang="ko-KR" altLang="en-US" sz="1600" dirty="0" smtClean="0"/>
            </a:br>
            <a:endParaRPr lang="en-US" altLang="ko-KR" sz="1600" b="1" dirty="0" smtClean="0">
              <a:solidFill>
                <a:srgbClr val="00B0F0"/>
              </a:solidFill>
            </a:endParaRPr>
          </a:p>
          <a:p>
            <a:endParaRPr lang="en-US" altLang="ko-KR" sz="2400" b="1" dirty="0" smtClean="0">
              <a:solidFill>
                <a:srgbClr val="00B0F0"/>
              </a:solidFill>
            </a:endParaRPr>
          </a:p>
          <a:p>
            <a:endParaRPr lang="en-US" altLang="ko-KR" sz="2400" b="1" dirty="0" smtClean="0">
              <a:solidFill>
                <a:srgbClr val="00B0F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308546"/>
            <a:ext cx="512291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dirty="0" smtClean="0">
                <a:solidFill>
                  <a:srgbClr val="00B0F0"/>
                </a:solidFill>
              </a:rPr>
              <a:t>4.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시나리오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- 3) 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관리자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750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 smtClean="0">
                <a:latin typeface="+mj-lt"/>
                <a:ea typeface="+mj-ea"/>
                <a:cs typeface="+mj-cs"/>
              </a:rPr>
              <a:t>목차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4088" y="836712"/>
            <a:ext cx="33843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342900" indent="-342900"/>
            <a:r>
              <a:rPr lang="en-US" altLang="ko-KR" sz="2000" b="1" dirty="0" smtClean="0">
                <a:solidFill>
                  <a:srgbClr val="00B0F0"/>
                </a:solidFill>
              </a:rPr>
              <a:t>1.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프로젝트 개요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개요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기능도출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457200" indent="-457200">
              <a:buAutoNum type="arabicPeriod" startAt="2"/>
            </a:pPr>
            <a:r>
              <a:rPr lang="ko-KR" altLang="en-US" sz="2000" b="1" dirty="0" smtClean="0">
                <a:solidFill>
                  <a:srgbClr val="00B0F0"/>
                </a:solidFill>
              </a:rPr>
              <a:t>사용기술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사용기술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구조도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457200" indent="-457200"/>
            <a:r>
              <a:rPr lang="en-US" altLang="ko-KR" sz="2000" b="1" dirty="0" smtClean="0">
                <a:solidFill>
                  <a:srgbClr val="00B0F0"/>
                </a:solidFill>
              </a:rPr>
              <a:t>3.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설계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1) DB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설계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시퀀스 다이어그램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3)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구현화면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342900" indent="-342900"/>
            <a:r>
              <a:rPr lang="en-US" altLang="ko-KR" sz="2000" b="1" dirty="0" smtClean="0">
                <a:solidFill>
                  <a:srgbClr val="00B0F0"/>
                </a:solidFill>
              </a:rPr>
              <a:t>4. </a:t>
            </a:r>
            <a:r>
              <a:rPr lang="ko-KR" altLang="en-US" sz="2000" b="1" dirty="0" smtClean="0">
                <a:solidFill>
                  <a:srgbClr val="00B0F0"/>
                </a:solidFill>
              </a:rPr>
              <a:t>시나리오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1)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고객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2)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호스트</a:t>
            </a:r>
            <a:endParaRPr lang="en-US" altLang="ko-KR" sz="1600" b="1" dirty="0" smtClean="0">
              <a:solidFill>
                <a:srgbClr val="00B0F0"/>
              </a:solidFill>
            </a:endParaRPr>
          </a:p>
          <a:p>
            <a:pPr marL="800100" lvl="1" indent="-342900"/>
            <a:r>
              <a:rPr lang="en-US" altLang="ko-KR" sz="1600" b="1" dirty="0" smtClean="0">
                <a:solidFill>
                  <a:srgbClr val="00B0F0"/>
                </a:solidFill>
              </a:rPr>
              <a:t>3)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관리자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lvl="1"/>
            <a:endParaRPr lang="en-US" altLang="ko-KR" sz="1600" b="1" dirty="0" smtClean="0">
              <a:solidFill>
                <a:srgbClr val="00B0F0"/>
              </a:solidFill>
            </a:endParaRPr>
          </a:p>
        </p:txBody>
      </p:sp>
      <p:pic>
        <p:nvPicPr>
          <p:cNvPr id="13313" name="Picture 1" descr="C:\Users\jk\Desktop\ppt이미지\m_b_img_thre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6674" y="4653135"/>
            <a:ext cx="9077326" cy="2204863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616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440283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 descr="C:\Users\jk\Desktop\stock-illustration-72478719-blue-truck-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712468"/>
            <a:ext cx="2357742" cy="1660748"/>
          </a:xfrm>
          <a:prstGeom prst="rect">
            <a:avLst/>
          </a:prstGeom>
          <a:noFill/>
        </p:spPr>
      </p:pic>
      <p:pic>
        <p:nvPicPr>
          <p:cNvPr id="3076" name="Picture 4" descr="C:\Users\jk\Desktop\parking-metro-de-madrid-clip-art-97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132856"/>
            <a:ext cx="1152128" cy="1152128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1920" y="1988840"/>
            <a:ext cx="44358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F0"/>
                </a:solidFill>
              </a:rPr>
              <a:t>고객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주차장을 </a:t>
            </a:r>
            <a:r>
              <a:rPr lang="ko-KR" altLang="en-US" b="1" dirty="0" smtClean="0"/>
              <a:t>저렴한 가격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공영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사설 주차장 </a:t>
            </a:r>
            <a:r>
              <a:rPr lang="ko-KR" altLang="en-US" b="1" dirty="0" smtClean="0"/>
              <a:t>정보를 한눈에 </a:t>
            </a:r>
            <a:endParaRPr lang="en-US" altLang="ko-KR" b="1" dirty="0" smtClean="0"/>
          </a:p>
          <a:p>
            <a:r>
              <a:rPr lang="ko-KR" altLang="en-US" b="1" dirty="0" smtClean="0"/>
              <a:t>검색과 예약을 하나</a:t>
            </a:r>
            <a:r>
              <a:rPr lang="ko-KR" altLang="en-US" dirty="0" smtClean="0"/>
              <a:t>의 웹사이트에서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400" b="1" dirty="0" smtClean="0">
                <a:solidFill>
                  <a:srgbClr val="00B0F0"/>
                </a:solidFill>
              </a:rPr>
              <a:t>호스트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r>
              <a:rPr lang="ko-KR" altLang="en-US" dirty="0" smtClean="0"/>
              <a:t>쓰지 않는 </a:t>
            </a:r>
            <a:r>
              <a:rPr lang="ko-KR" altLang="en-US" b="1" dirty="0" smtClean="0"/>
              <a:t>공간을 등록해 </a:t>
            </a:r>
            <a:r>
              <a:rPr lang="ko-KR" altLang="en-US" dirty="0" smtClean="0"/>
              <a:t>수익을 창출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2000" b="1" dirty="0" smtClean="0">
                <a:solidFill>
                  <a:srgbClr val="00B0F0"/>
                </a:solidFill>
              </a:rPr>
              <a:t>지역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ko-KR" altLang="en-US" dirty="0" smtClean="0"/>
              <a:t>공영주차장 이용 활성화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교통문제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주차장난을 해결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355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323528" y="1340768"/>
            <a:ext cx="8424936" cy="3960440"/>
            <a:chOff x="323528" y="332656"/>
            <a:chExt cx="8424936" cy="3960440"/>
          </a:xfrm>
        </p:grpSpPr>
        <p:sp>
          <p:nvSpPr>
            <p:cNvPr id="12" name="타원 11"/>
            <p:cNvSpPr/>
            <p:nvPr/>
          </p:nvSpPr>
          <p:spPr>
            <a:xfrm>
              <a:off x="323528" y="1628800"/>
              <a:ext cx="2016224" cy="1368152"/>
            </a:xfrm>
            <a:prstGeom prst="ellips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대여자</a:t>
              </a:r>
              <a:endParaRPr lang="ko-KR" altLang="en-US" b="1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6732240" y="1556792"/>
              <a:ext cx="2016224" cy="1368152"/>
            </a:xfrm>
            <a:prstGeom prst="ellips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이용자</a:t>
              </a:r>
              <a:endParaRPr lang="ko-KR" altLang="en-US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19872" y="1628800"/>
              <a:ext cx="2088232" cy="1224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주차장 대여</a:t>
              </a:r>
              <a:endParaRPr lang="en-US" altLang="ko-KR" b="1" dirty="0" smtClean="0"/>
            </a:p>
            <a:p>
              <a:pPr algn="ctr"/>
              <a:r>
                <a:rPr lang="ko-KR" altLang="en-US" b="1" dirty="0" smtClean="0"/>
                <a:t>플랫폼</a:t>
              </a:r>
              <a:endParaRPr lang="ko-KR" altLang="en-US" b="1" dirty="0"/>
            </a:p>
          </p:txBody>
        </p:sp>
        <p:cxnSp>
          <p:nvCxnSpPr>
            <p:cNvPr id="16" name="꺾인 연결선 15"/>
            <p:cNvCxnSpPr>
              <a:stCxn id="12" idx="0"/>
              <a:endCxn id="13" idx="0"/>
            </p:cNvCxnSpPr>
            <p:nvPr/>
          </p:nvCxnSpPr>
          <p:spPr>
            <a:xfrm rot="5400000" flipH="1" flipV="1">
              <a:off x="4499992" y="-1611560"/>
              <a:ext cx="72008" cy="6408712"/>
            </a:xfrm>
            <a:prstGeom prst="bentConnector3">
              <a:avLst>
                <a:gd name="adj1" fmla="val 1140803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3" idx="4"/>
              <a:endCxn id="12" idx="4"/>
            </p:cNvCxnSpPr>
            <p:nvPr/>
          </p:nvCxnSpPr>
          <p:spPr>
            <a:xfrm rot="5400000">
              <a:off x="4499992" y="-243408"/>
              <a:ext cx="72008" cy="6408712"/>
            </a:xfrm>
            <a:prstGeom prst="bentConnector3">
              <a:avLst>
                <a:gd name="adj1" fmla="val 1317618"/>
              </a:avLst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2339752" y="1988840"/>
              <a:ext cx="10081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2267744" y="2564904"/>
              <a:ext cx="108012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403629" y="263691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대여수익</a:t>
              </a:r>
              <a:endParaRPr lang="ko-KR" altLang="en-US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5736" y="1340768"/>
              <a:ext cx="2376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</a:rPr>
                <a:t>주차공간 등록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, </a:t>
              </a:r>
            </a:p>
            <a:p>
              <a:r>
                <a:rPr lang="ko-KR" altLang="en-US" sz="1600" b="1" dirty="0" smtClean="0">
                  <a:solidFill>
                    <a:srgbClr val="FF0000"/>
                  </a:solidFill>
                </a:rPr>
                <a:t>제보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24128" y="2638653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대여료 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코인충전</a:t>
              </a:r>
              <a:endParaRPr lang="en-US" altLang="ko-KR" sz="1200" dirty="0" smtClean="0"/>
            </a:p>
            <a:p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1332057"/>
              <a:ext cx="1095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FF0000"/>
                  </a:solidFill>
                </a:rPr>
                <a:t>주차공간</a:t>
              </a:r>
              <a:endParaRPr lang="en-US" altLang="ko-KR" sz="1600" b="1" dirty="0" smtClean="0">
                <a:solidFill>
                  <a:srgbClr val="FF0000"/>
                </a:solidFill>
              </a:endParaRPr>
            </a:p>
            <a:p>
              <a:r>
                <a:rPr lang="ko-KR" altLang="en-US" sz="1600" b="1" dirty="0" smtClean="0">
                  <a:solidFill>
                    <a:srgbClr val="FF0000"/>
                  </a:solidFill>
                </a:rPr>
                <a:t>검색</a:t>
              </a:r>
              <a:r>
                <a:rPr lang="en-US" altLang="ko-KR" sz="1600" b="1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1600" b="1" dirty="0" smtClean="0">
                  <a:solidFill>
                    <a:srgbClr val="FF0000"/>
                  </a:solidFill>
                </a:rPr>
                <a:t>예약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47864" y="3923764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후기를 통한 피드백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87824" y="332656"/>
              <a:ext cx="42819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피드백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평점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신고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2000" b="1" dirty="0" smtClean="0">
                  <a:solidFill>
                    <a:srgbClr val="FF0000"/>
                  </a:solidFill>
                </a:rPr>
                <a:t>벌점</a:t>
              </a:r>
              <a:r>
                <a:rPr lang="en-US" altLang="ko-KR" sz="2000" b="1" dirty="0" smtClean="0">
                  <a:solidFill>
                    <a:srgbClr val="FF0000"/>
                  </a:solidFill>
                </a:rPr>
                <a:t>)</a:t>
              </a:r>
              <a:r>
                <a:rPr lang="ko-KR" altLang="en-US" sz="1400" dirty="0" smtClean="0"/>
                <a:t>을 통한 신뢰구축</a:t>
              </a:r>
              <a:endParaRPr lang="ko-KR" altLang="en-US" sz="1400" dirty="0"/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5580112" y="1988840"/>
              <a:ext cx="10081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5580112" y="2564904"/>
              <a:ext cx="1080120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851920" y="2924944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수수료 수익</a:t>
              </a:r>
              <a:endParaRPr lang="ko-KR" altLang="en-US" sz="1400" dirty="0"/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457200" y="274638"/>
            <a:ext cx="440283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프로젝트 개요 </a:t>
            </a: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기능 도출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사용 기술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9283990"/>
              </p:ext>
            </p:extLst>
          </p:nvPr>
        </p:nvGraphicFramePr>
        <p:xfrm>
          <a:off x="1115616" y="1749668"/>
          <a:ext cx="6624736" cy="32635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44216"/>
                <a:gridCol w="4680520"/>
              </a:tblGrid>
              <a:tr h="543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웹개발기술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Servlet /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/ jQuery / Ajax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43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11g Release2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43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Apache Tomcat 7.0.61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43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Framework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Bootstrap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43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JDBC /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Daum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API /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공공데이터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PaypalAPI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/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GoogleChart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43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Tool</a:t>
                      </a: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Git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버전관리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AWS(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아마존 웹 서비스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99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사용 기술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KITRI\Downloads\2차 프로젝트\Test-Web-Services-With-Ranor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057682" cy="2801004"/>
          </a:xfrm>
          <a:prstGeom prst="rect">
            <a:avLst/>
          </a:prstGeom>
          <a:noFill/>
        </p:spPr>
      </p:pic>
      <p:pic>
        <p:nvPicPr>
          <p:cNvPr id="1028" name="Picture 4" descr="C:\Users\KITRI\Downloads\2차 프로젝트\OPENAPI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293096"/>
            <a:ext cx="1609602" cy="1436018"/>
          </a:xfrm>
          <a:prstGeom prst="rect">
            <a:avLst/>
          </a:prstGeom>
          <a:noFill/>
        </p:spPr>
      </p:pic>
      <p:pic>
        <p:nvPicPr>
          <p:cNvPr id="1029" name="Picture 5" descr="C:\Users\KITRI\Downloads\2차 프로젝트\Amazing-Charts-Using-Google-Chart-API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581128"/>
            <a:ext cx="2040682" cy="1020341"/>
          </a:xfrm>
          <a:prstGeom prst="rect">
            <a:avLst/>
          </a:prstGeom>
          <a:noFill/>
        </p:spPr>
      </p:pic>
      <p:pic>
        <p:nvPicPr>
          <p:cNvPr id="1030" name="Picture 6" descr="C:\Users\KITRI\Downloads\2차 프로젝트\tomcat.jpg"/>
          <p:cNvPicPr>
            <a:picLocks noChangeAspect="1" noChangeArrowheads="1"/>
          </p:cNvPicPr>
          <p:nvPr/>
        </p:nvPicPr>
        <p:blipFill>
          <a:blip r:embed="rId5" cstate="print"/>
          <a:srcRect l="35294" r="32536"/>
          <a:stretch>
            <a:fillRect/>
          </a:stretch>
        </p:blipFill>
        <p:spPr bwMode="auto">
          <a:xfrm>
            <a:off x="3851920" y="1901578"/>
            <a:ext cx="1158187" cy="1455414"/>
          </a:xfrm>
          <a:prstGeom prst="rect">
            <a:avLst/>
          </a:prstGeom>
          <a:noFill/>
        </p:spPr>
      </p:pic>
      <p:pic>
        <p:nvPicPr>
          <p:cNvPr id="1031" name="Picture 7" descr="C:\Users\KITRI\Downloads\2차 프로젝트\Amazon-RD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1412776"/>
            <a:ext cx="2029706" cy="2497282"/>
          </a:xfrm>
          <a:prstGeom prst="rect">
            <a:avLst/>
          </a:prstGeom>
          <a:noFill/>
        </p:spPr>
      </p:pic>
      <p:pic>
        <p:nvPicPr>
          <p:cNvPr id="1032" name="Picture 8" descr="C:\Users\KITRI\Downloads\2차 프로젝트\plugin_daum_map_mainim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4365104"/>
            <a:ext cx="1376586" cy="1376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9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사용 기술 </a:t>
            </a:r>
            <a:r>
              <a:rPr lang="en-US" altLang="ko-KR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 AWS RDS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KITRI\Downloads\2차 프로젝트\AWS_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5251658" cy="469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9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2400" b="1" noProof="0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사용 기술 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- </a:t>
            </a:r>
            <a:r>
              <a:rPr lang="ko-KR" altLang="en-US" sz="2400" b="1" dirty="0" err="1" smtClean="0">
                <a:solidFill>
                  <a:srgbClr val="00B0F0"/>
                </a:solidFill>
              </a:rPr>
              <a:t>페이팔</a:t>
            </a:r>
            <a:r>
              <a:rPr lang="en-US" altLang="ko-KR" sz="2400" b="1" dirty="0" smtClean="0">
                <a:solidFill>
                  <a:srgbClr val="00B0F0"/>
                </a:solidFill>
              </a:rPr>
              <a:t> API</a:t>
            </a:r>
            <a:endParaRPr lang="ko-KR" altLang="en-US" sz="2400" b="1" dirty="0" smtClean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391072" y="116632"/>
            <a:ext cx="7725544" cy="1072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KITRI\Downloads\2차 프로젝트\PAYP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4886325" cy="2686050"/>
          </a:xfrm>
          <a:prstGeom prst="rect">
            <a:avLst/>
          </a:prstGeom>
          <a:noFill/>
        </p:spPr>
      </p:pic>
      <p:pic>
        <p:nvPicPr>
          <p:cNvPr id="2051" name="Picture 3" descr="C:\Users\KITRI\Downloads\2차 프로젝트\PAYPAL_createFl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016224"/>
            <a:ext cx="3481325" cy="33569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93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2962672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설계</a:t>
            </a:r>
            <a:r>
              <a:rPr lang="en-US" altLang="ko-KR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- 1)DB</a:t>
            </a:r>
            <a:r>
              <a:rPr lang="ko-KR" altLang="en-US" sz="2400" b="1" dirty="0" smtClean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설계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KITRI\Documents\카카오톡 받은 파일\KakaoTalk_20160531_150044313.png"/>
          <p:cNvPicPr>
            <a:picLocks noChangeAspect="1" noChangeArrowheads="1"/>
          </p:cNvPicPr>
          <p:nvPr/>
        </p:nvPicPr>
        <p:blipFill>
          <a:blip r:embed="rId2" cstate="print"/>
          <a:srcRect l="2818" t="13403" r="5226" b="6182"/>
          <a:stretch>
            <a:fillRect/>
          </a:stretch>
        </p:blipFill>
        <p:spPr bwMode="auto">
          <a:xfrm>
            <a:off x="179512" y="1484784"/>
            <a:ext cx="8664963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565</Words>
  <Application>Microsoft Office PowerPoint</Application>
  <PresentationFormat>화면 슬라이드 쇼(4:3)</PresentationFormat>
  <Paragraphs>129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Car Parking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KITRI</cp:lastModifiedBy>
  <cp:revision>255</cp:revision>
  <dcterms:created xsi:type="dcterms:W3CDTF">2016-05-09T13:04:26Z</dcterms:created>
  <dcterms:modified xsi:type="dcterms:W3CDTF">2016-06-10T05:13:10Z</dcterms:modified>
</cp:coreProperties>
</file>