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  <p:sldMasterId id="2147483660" r:id="rId5"/>
  </p:sldMasterIdLst>
  <p:notesMasterIdLst>
    <p:notesMasterId r:id="rId10"/>
  </p:notesMasterIdLst>
  <p:sldIdLst>
    <p:sldId id="264" r:id="rId6"/>
    <p:sldId id="273" r:id="rId7"/>
    <p:sldId id="275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FBDB6C-B833-3530-448F-10BC23A428B7}" name="유승주" initials="유" userId="S::sjyu@moasoftware.co.kr::6ec33398-ae8a-48f0-ad5a-a3d92b8bc83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C000"/>
    <a:srgbClr val="0000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797" autoAdjust="0"/>
  </p:normalViewPr>
  <p:slideViewPr>
    <p:cSldViewPr snapToGrid="0">
      <p:cViewPr varScale="1">
        <p:scale>
          <a:sx n="85" d="100"/>
          <a:sy n="85" d="100"/>
        </p:scale>
        <p:origin x="1536" y="84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5C91-E736-4DAE-A4FA-3B3DDFD287BD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9642-6FC2-42AC-93C9-4F940F79F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0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B9642-6FC2-42AC-93C9-4F940F79F1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3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B9642-6FC2-42AC-93C9-4F940F79F1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B9642-6FC2-42AC-93C9-4F940F79F1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1-시작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DFF65B7-E691-46EC-B5F5-60770F0AF77D}"/>
              </a:ext>
            </a:extLst>
          </p:cNvPr>
          <p:cNvSpPr/>
          <p:nvPr userDrawn="1"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26EFDAED-E71D-4C5C-B6FC-A3468FEDC1A9}"/>
              </a:ext>
            </a:extLst>
          </p:cNvPr>
          <p:cNvSpPr/>
          <p:nvPr userDrawn="1"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8A372-F508-4F0A-937A-4245492C881F}"/>
              </a:ext>
            </a:extLst>
          </p:cNvPr>
          <p:cNvSpPr txBox="1"/>
          <p:nvPr userDrawn="1"/>
        </p:nvSpPr>
        <p:spPr>
          <a:xfrm>
            <a:off x="838200" y="5985337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843B1358-0B68-43F3-BC7C-8052AA6ADEA3}"/>
              </a:ext>
            </a:extLst>
          </p:cNvPr>
          <p:cNvSpPr/>
          <p:nvPr userDrawn="1"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554C582-BC37-4B85-B9DB-44B1F5CB74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9" y="5666829"/>
            <a:ext cx="2286000" cy="318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59D3B-FB44-4E92-93DC-64F6237FA172}"/>
              </a:ext>
            </a:extLst>
          </p:cNvPr>
          <p:cNvSpPr txBox="1"/>
          <p:nvPr userDrawn="1"/>
        </p:nvSpPr>
        <p:spPr>
          <a:xfrm>
            <a:off x="9223921" y="5031350"/>
            <a:ext cx="2968079" cy="4542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rgbClr val="002060"/>
                </a:solidFill>
                <a:latin typeface="+mn-ea"/>
                <a:ea typeface="+mn-ea"/>
              </a:rPr>
              <a:t>MOASOFT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15461C4-1473-43FE-A091-47B5FD010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76400"/>
            <a:ext cx="10126508" cy="108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67D40E2-EC5C-489B-8DDA-F40DFC8D59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23921" y="5560156"/>
            <a:ext cx="2968079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1736C4D1-EA23-420C-8B2E-B6DACAB42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3921" y="5994669"/>
            <a:ext cx="2968079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ko-KR" altLang="en-US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452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983920"/>
            <a:ext cx="5616000" cy="450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내용 개체 틀 15">
            <a:extLst>
              <a:ext uri="{FF2B5EF4-FFF2-40B4-BE49-F238E27FC236}">
                <a16:creationId xmlns:a16="http://schemas.microsoft.com/office/drawing/2014/main" id="{EDF8F92F-424D-4D71-973F-D45C3684C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5198" y="983920"/>
            <a:ext cx="5616000" cy="450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2AC3C608-57E4-48B9-84EA-321023759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8" name="내용 개체 틀 15">
            <a:extLst>
              <a:ext uri="{FF2B5EF4-FFF2-40B4-BE49-F238E27FC236}">
                <a16:creationId xmlns:a16="http://schemas.microsoft.com/office/drawing/2014/main" id="{CDF96E69-F25E-4882-A877-CE735BB13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64EEB7B-EF9B-4211-A573-3AB4FC3E75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34974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37332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A8FF4607-9421-48FC-8B30-C9141E8A3AE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42598" y="1522881"/>
            <a:ext cx="37332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내용 개체 틀 15">
            <a:extLst>
              <a:ext uri="{FF2B5EF4-FFF2-40B4-BE49-F238E27FC236}">
                <a16:creationId xmlns:a16="http://schemas.microsoft.com/office/drawing/2014/main" id="{B2F25C75-BE6B-4CCE-B93F-CBF7319D79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27998" y="1522881"/>
            <a:ext cx="37332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6B88B111-71CF-4662-AAA2-2012C7163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CDEE450-5D10-4C6F-A9ED-E8BA4426C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97171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6B88B111-71CF-4662-AAA2-2012C7163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CF3AAE9D-FE78-4BA3-9797-4DFF2D760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37332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121FD880-3B24-407B-99C4-6F46826EFC4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42598" y="1522881"/>
            <a:ext cx="37332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1" name="내용 개체 틀 15">
            <a:extLst>
              <a:ext uri="{FF2B5EF4-FFF2-40B4-BE49-F238E27FC236}">
                <a16:creationId xmlns:a16="http://schemas.microsoft.com/office/drawing/2014/main" id="{9078BCE0-27ED-42BB-B085-9C654C8A3C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27998" y="1522881"/>
            <a:ext cx="37332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D639A0EE-5C1B-42CA-8DD1-2738989748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EB5985D-A99E-4A0C-9403-5E4AFC5C5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68461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6B88B111-71CF-4662-AAA2-2012C7163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CF3AAE9D-FE78-4BA3-9797-4DFF2D760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983920"/>
            <a:ext cx="3733200" cy="4498961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121FD880-3B24-407B-99C4-6F46826EFC4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42598" y="983920"/>
            <a:ext cx="3733200" cy="4498961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1" name="내용 개체 틀 15">
            <a:extLst>
              <a:ext uri="{FF2B5EF4-FFF2-40B4-BE49-F238E27FC236}">
                <a16:creationId xmlns:a16="http://schemas.microsoft.com/office/drawing/2014/main" id="{9078BCE0-27ED-42BB-B085-9C654C8A3C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27998" y="983920"/>
            <a:ext cx="3733200" cy="4498961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D639A0EE-5C1B-42CA-8DD1-2738989748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008491E-0862-43DC-AFB9-E100C81E4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339997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239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3F9672D1-85C2-4593-8251-D8DD2C9F9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198" y="3988881"/>
            <a:ext cx="5616000" cy="239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8ACF73C8-CF19-4BE3-AC4A-7755F12DB2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5198" y="1522881"/>
            <a:ext cx="5616000" cy="239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1D5D9070-6417-40F8-8E2F-FC95D0756F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45198" y="3988881"/>
            <a:ext cx="5616000" cy="239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8E0BBFE5-3C33-4259-813C-FCD377E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2FEBB14-81E4-4B04-9001-E72C909D6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435069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3F9672D1-85C2-4593-8251-D8DD2C9F9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8ACF73C8-CF19-4BE3-AC4A-7755F12DB2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5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1D5D9070-6417-40F8-8E2F-FC95D0756F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45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8E0BBFE5-3C33-4259-813C-FCD377E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20" name="내용 개체 틀 15">
            <a:extLst>
              <a:ext uri="{FF2B5EF4-FFF2-40B4-BE49-F238E27FC236}">
                <a16:creationId xmlns:a16="http://schemas.microsoft.com/office/drawing/2014/main" id="{29C28E15-6DAF-45E9-BE14-8C1EEB5AB0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BA936B2F-6EFF-456B-B020-D734A39C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56220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9188137B-A816-41EC-B9DD-1AA422DCB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10378801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D8F5F93-D052-4B1B-BC17-E54B78364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55910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726435"/>
            <a:ext cx="12192000" cy="4131945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45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2022-01-21</a:t>
            </a:r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29E6D92-23D2-4840-960E-061D6C1C2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48239"/>
            <a:ext cx="1295400" cy="1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92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11304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2151BAF8-D594-495D-94B3-E9AE5C6769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390AB0D-8D8B-4276-8932-E7ED599BC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84634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3F9672D1-85C2-4593-8251-D8DD2C9F9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8ACF73C8-CF19-4BE3-AC4A-7755F12DB2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5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1D5D9070-6417-40F8-8E2F-FC95D0756F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45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8E0BBFE5-3C33-4259-813C-FCD377E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20" name="내용 개체 틀 15">
            <a:extLst>
              <a:ext uri="{FF2B5EF4-FFF2-40B4-BE49-F238E27FC236}">
                <a16:creationId xmlns:a16="http://schemas.microsoft.com/office/drawing/2014/main" id="{29C28E15-6DAF-45E9-BE14-8C1EEB5AB0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BA936B2F-6EFF-456B-B020-D734A39C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370626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2-종료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7BD29CC7-0A8B-4AAE-8802-B20057F3C65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44815713"/>
              </p:ext>
            </p:extLst>
          </p:nvPr>
        </p:nvGraphicFramePr>
        <p:xfrm>
          <a:off x="8458200" y="1600200"/>
          <a:ext cx="2901950" cy="32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83880" imgH="5206320" progId="">
                  <p:embed/>
                </p:oleObj>
              </mc:Choice>
              <mc:Fallback>
                <p:oleObj r:id="rId2" imgW="4583880" imgH="5206320" progId="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7BD29CC7-0A8B-4AAE-8802-B20057F3C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58200" y="1600200"/>
                        <a:ext cx="2901950" cy="329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4CBF3F2F-4FE1-48ED-8B5F-B5CD49F07416}"/>
              </a:ext>
            </a:extLst>
          </p:cNvPr>
          <p:cNvSpPr txBox="1">
            <a:spLocks/>
          </p:cNvSpPr>
          <p:nvPr userDrawn="1"/>
        </p:nvSpPr>
        <p:spPr>
          <a:xfrm>
            <a:off x="3314700" y="2133600"/>
            <a:ext cx="4800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ea"/>
              </a:rPr>
              <a:t>Thank</a:t>
            </a:r>
            <a:r>
              <a:rPr lang="en-US" altLang="ko-KR" b="1">
                <a:solidFill>
                  <a:schemeClr val="tx2">
                    <a:lumMod val="75000"/>
                  </a:schemeClr>
                </a:solidFill>
                <a:latin typeface="+mj-ea"/>
              </a:rPr>
              <a:t> you!</a:t>
            </a:r>
            <a:endParaRPr lang="en-US" b="1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0A1DC8-2596-4C36-A9A4-69DE5F4C88C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2400" y="3505200"/>
            <a:ext cx="2222500" cy="30402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6A938BA-DA6E-4171-B5A7-AE580D20F7D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86200"/>
            <a:ext cx="2286000" cy="31850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46A7E4-83A7-40B2-9109-91C465B7C4B0}"/>
              </a:ext>
            </a:extLst>
          </p:cNvPr>
          <p:cNvCxnSpPr>
            <a:cxnSpLocks/>
          </p:cNvCxnSpPr>
          <p:nvPr userDrawn="1"/>
        </p:nvCxnSpPr>
        <p:spPr>
          <a:xfrm>
            <a:off x="3657600" y="3048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B24FE35-B390-42B5-A13E-EA4B4DBBAAA3}"/>
              </a:ext>
            </a:extLst>
          </p:cNvPr>
          <p:cNvCxnSpPr>
            <a:cxnSpLocks/>
          </p:cNvCxnSpPr>
          <p:nvPr userDrawn="1"/>
        </p:nvCxnSpPr>
        <p:spPr>
          <a:xfrm>
            <a:off x="3657600" y="19812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27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-1-시작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DFF65B7-E691-46EC-B5F5-60770F0AF77D}"/>
              </a:ext>
            </a:extLst>
          </p:cNvPr>
          <p:cNvSpPr/>
          <p:nvPr userDrawn="1"/>
        </p:nvSpPr>
        <p:spPr>
          <a:xfrm>
            <a:off x="0" y="1676400"/>
            <a:ext cx="12192000" cy="1219200"/>
          </a:xfrm>
          <a:custGeom>
            <a:avLst/>
            <a:gdLst/>
            <a:ahLst/>
            <a:cxnLst/>
            <a:rect l="l" t="t" r="r" b="b"/>
            <a:pathLst>
              <a:path w="12192000" h="4131945">
                <a:moveTo>
                  <a:pt x="12192000" y="0"/>
                </a:moveTo>
                <a:lnTo>
                  <a:pt x="0" y="0"/>
                </a:lnTo>
                <a:lnTo>
                  <a:pt x="0" y="4131564"/>
                </a:lnTo>
                <a:lnTo>
                  <a:pt x="12192000" y="41315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65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26EFDAED-E71D-4C5C-B6FC-A3468FEDC1A9}"/>
              </a:ext>
            </a:extLst>
          </p:cNvPr>
          <p:cNvSpPr/>
          <p:nvPr userDrawn="1"/>
        </p:nvSpPr>
        <p:spPr>
          <a:xfrm>
            <a:off x="10896600" y="1676400"/>
            <a:ext cx="914400" cy="1219200"/>
          </a:xfrm>
          <a:prstGeom prst="parallelogram">
            <a:avLst>
              <a:gd name="adj" fmla="val 40464"/>
            </a:avLst>
          </a:prstGeom>
          <a:solidFill>
            <a:srgbClr val="2159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8A372-F508-4F0A-937A-4245492C881F}"/>
              </a:ext>
            </a:extLst>
          </p:cNvPr>
          <p:cNvSpPr txBox="1"/>
          <p:nvPr userDrawn="1"/>
        </p:nvSpPr>
        <p:spPr>
          <a:xfrm>
            <a:off x="838200" y="5985337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www.moasoftware.co.kr</a:t>
            </a:r>
            <a:endParaRPr lang="ko-KR" altLang="en-US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843B1358-0B68-43F3-BC7C-8052AA6ADEA3}"/>
              </a:ext>
            </a:extLst>
          </p:cNvPr>
          <p:cNvSpPr/>
          <p:nvPr userDrawn="1"/>
        </p:nvSpPr>
        <p:spPr>
          <a:xfrm>
            <a:off x="11430000" y="1676400"/>
            <a:ext cx="533400" cy="1219200"/>
          </a:xfrm>
          <a:prstGeom prst="parallelogram">
            <a:avLst>
              <a:gd name="adj" fmla="val 778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554C582-BC37-4B85-B9DB-44B1F5CB74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9" y="5666829"/>
            <a:ext cx="2286000" cy="318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59D3B-FB44-4E92-93DC-64F6237FA172}"/>
              </a:ext>
            </a:extLst>
          </p:cNvPr>
          <p:cNvSpPr txBox="1"/>
          <p:nvPr userDrawn="1"/>
        </p:nvSpPr>
        <p:spPr>
          <a:xfrm>
            <a:off x="9223921" y="5031350"/>
            <a:ext cx="2968079" cy="4542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rgbClr val="002060"/>
                </a:solidFill>
                <a:latin typeface="+mn-ea"/>
                <a:ea typeface="+mn-ea"/>
              </a:rPr>
              <a:t>MOASOFT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15461C4-1473-43FE-A091-47B5FD010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76400"/>
            <a:ext cx="10126508" cy="108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67D40E2-EC5C-489B-8DDA-F40DFC8D59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23921" y="5560156"/>
            <a:ext cx="2968079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1736C4D1-EA23-420C-8B2E-B6DACAB42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3921" y="5994669"/>
            <a:ext cx="2968079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ko-KR" altLang="en-US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04763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11304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2151BAF8-D594-495D-94B3-E9AE5C6769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390AB0D-8D8B-4276-8932-E7ED599BC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76553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15">
            <a:extLst>
              <a:ext uri="{FF2B5EF4-FFF2-40B4-BE49-F238E27FC236}">
                <a16:creationId xmlns:a16="http://schemas.microsoft.com/office/drawing/2014/main" id="{3F9672D1-85C2-4593-8251-D8DD2C9F9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내용 개체 틀 15">
            <a:extLst>
              <a:ext uri="{FF2B5EF4-FFF2-40B4-BE49-F238E27FC236}">
                <a16:creationId xmlns:a16="http://schemas.microsoft.com/office/drawing/2014/main" id="{8ACF73C8-CF19-4BE3-AC4A-7755F12DB2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5198" y="1522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내용 개체 틀 15">
            <a:extLst>
              <a:ext uri="{FF2B5EF4-FFF2-40B4-BE49-F238E27FC236}">
                <a16:creationId xmlns:a16="http://schemas.microsoft.com/office/drawing/2014/main" id="{1D5D9070-6417-40F8-8E2F-FC95D0756F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45198" y="3538881"/>
            <a:ext cx="5616000" cy="1944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8E0BBFE5-3C33-4259-813C-FCD377E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20" name="내용 개체 틀 15">
            <a:extLst>
              <a:ext uri="{FF2B5EF4-FFF2-40B4-BE49-F238E27FC236}">
                <a16:creationId xmlns:a16="http://schemas.microsoft.com/office/drawing/2014/main" id="{29C28E15-6DAF-45E9-BE14-8C1EEB5AB0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BA936B2F-6EFF-456B-B020-D734A39C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2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내용 개체 틀 15">
            <a:extLst>
              <a:ext uri="{FF2B5EF4-FFF2-40B4-BE49-F238E27FC236}">
                <a16:creationId xmlns:a16="http://schemas.microsoft.com/office/drawing/2014/main" id="{691072CE-953D-4C54-AA28-51E097D9D9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113040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442B7-E0D8-40CB-83F9-AF92AFD8C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1672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11304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2151BAF8-D594-495D-94B3-E9AE5C6769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390AB0D-8D8B-4276-8932-E7ED599BC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39602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BFB4988F-A126-4090-9236-25F570462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983920"/>
            <a:ext cx="11304000" cy="4498961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2" name="내용 개체 틀 15">
            <a:extLst>
              <a:ext uri="{FF2B5EF4-FFF2-40B4-BE49-F238E27FC236}">
                <a16:creationId xmlns:a16="http://schemas.microsoft.com/office/drawing/2014/main" id="{2151BAF8-D594-495D-94B3-E9AE5C6769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69F08E6-A378-4A79-95EE-BC462AC2C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36489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내용 개체 틀 15">
            <a:extLst>
              <a:ext uri="{FF2B5EF4-FFF2-40B4-BE49-F238E27FC236}">
                <a16:creationId xmlns:a16="http://schemas.microsoft.com/office/drawing/2014/main" id="{EDF8F92F-424D-4D71-973F-D45C3684C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5198" y="1522881"/>
            <a:ext cx="5616000" cy="48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2AC3C608-57E4-48B9-84EA-321023759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7ED572D-0383-4833-9D7F-16C53F11D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3573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0BF7FC9-9515-432F-8A9C-7F7F97C7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83920"/>
            <a:ext cx="11303998" cy="388800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00516837-E9DA-4972-8D05-F82C0BFFEEA0}"/>
              </a:ext>
            </a:extLst>
          </p:cNvPr>
          <p:cNvSpPr/>
          <p:nvPr userDrawn="1"/>
        </p:nvSpPr>
        <p:spPr>
          <a:xfrm>
            <a:off x="304800" y="1066800"/>
            <a:ext cx="152400" cy="228600"/>
          </a:xfrm>
          <a:prstGeom prst="parallelogram">
            <a:avLst>
              <a:gd name="adj" fmla="val 4949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D0FB1D-3C17-4CB6-BC78-822F868C979E}"/>
              </a:ext>
            </a:extLst>
          </p:cNvPr>
          <p:cNvCxnSpPr/>
          <p:nvPr userDrawn="1"/>
        </p:nvCxnSpPr>
        <p:spPr>
          <a:xfrm>
            <a:off x="228600" y="1447800"/>
            <a:ext cx="1173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9763FBBE-F855-4001-BE76-FEF492F1B8A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8" y="1522881"/>
            <a:ext cx="5616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내용 개체 틀 15">
            <a:extLst>
              <a:ext uri="{FF2B5EF4-FFF2-40B4-BE49-F238E27FC236}">
                <a16:creationId xmlns:a16="http://schemas.microsoft.com/office/drawing/2014/main" id="{EDF8F92F-424D-4D71-973F-D45C3684C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5198" y="1522881"/>
            <a:ext cx="5616000" cy="3960000"/>
          </a:xfrm>
          <a:prstGeom prst="rect">
            <a:avLst/>
          </a:prstGeom>
        </p:spPr>
        <p:txBody>
          <a:bodyPr/>
          <a:lstStyle>
            <a:lvl2pPr marL="360363" indent="0">
              <a:defRPr/>
            </a:lvl2pPr>
            <a:lvl3pPr marL="719138" indent="0">
              <a:defRPr/>
            </a:lvl3pPr>
            <a:lvl4pPr marL="1074738" indent="0">
              <a:defRPr/>
            </a:lvl4pPr>
            <a:lvl5pPr marL="1435100" indent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2AC3C608-57E4-48B9-84EA-321023759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53204"/>
            <a:ext cx="8445503" cy="67831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rgbClr val="FFC000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마스터 텍스트</a:t>
            </a:r>
          </a:p>
        </p:txBody>
      </p:sp>
      <p:sp>
        <p:nvSpPr>
          <p:cNvPr id="18" name="내용 개체 틀 15">
            <a:extLst>
              <a:ext uri="{FF2B5EF4-FFF2-40B4-BE49-F238E27FC236}">
                <a16:creationId xmlns:a16="http://schemas.microsoft.com/office/drawing/2014/main" id="{CDF96E69-F25E-4882-A877-CE735BB13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8" y="5554881"/>
            <a:ext cx="11304000" cy="828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  <a:lvl2pPr marL="360363" indent="0">
              <a:defRPr b="1">
                <a:solidFill>
                  <a:srgbClr val="0000FF"/>
                </a:solidFill>
              </a:defRPr>
            </a:lvl2pPr>
            <a:lvl3pPr marL="719138" indent="0">
              <a:defRPr b="1">
                <a:solidFill>
                  <a:srgbClr val="0000FF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64EEB7B-EF9B-4211-A573-3AB4FC3E75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02701" y="609600"/>
            <a:ext cx="1480553" cy="22192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/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40992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1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94" r:id="rId3"/>
    <p:sldLayoutId id="2147483695" r:id="rId4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76400" y="6629400"/>
            <a:ext cx="10003154" cy="46481"/>
          </a:xfrm>
          <a:custGeom>
            <a:avLst/>
            <a:gdLst/>
            <a:ahLst/>
            <a:cxnLst/>
            <a:rect l="l" t="t" r="r" b="b"/>
            <a:pathLst>
              <a:path w="10662285">
                <a:moveTo>
                  <a:pt x="0" y="0"/>
                </a:moveTo>
                <a:lnTo>
                  <a:pt x="10661904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94819" y="6534346"/>
            <a:ext cx="244475" cy="26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fld id="{D1598752-30A6-4B36-BB62-BD660CEEC0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1DF31EE-C1C3-4331-9A7A-785A15034E4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553200"/>
            <a:ext cx="1080000" cy="150476"/>
          </a:xfrm>
          <a:prstGeom prst="rect">
            <a:avLst/>
          </a:prstGeom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F931DD9-E932-4537-9CFC-FE463DEC0E0D}"/>
              </a:ext>
            </a:extLst>
          </p:cNvPr>
          <p:cNvSpPr/>
          <p:nvPr/>
        </p:nvSpPr>
        <p:spPr>
          <a:xfrm>
            <a:off x="0" y="152400"/>
            <a:ext cx="10836586" cy="685800"/>
          </a:xfrm>
          <a:custGeom>
            <a:avLst/>
            <a:gdLst>
              <a:gd name="connsiteX0" fmla="*/ 0 w 10836586"/>
              <a:gd name="connsiteY0" fmla="*/ 0 h 685800"/>
              <a:gd name="connsiteX1" fmla="*/ 10836586 w 10836586"/>
              <a:gd name="connsiteY1" fmla="*/ 0 h 685800"/>
              <a:gd name="connsiteX2" fmla="*/ 10573961 w 10836586"/>
              <a:gd name="connsiteY2" fmla="*/ 685800 h 685800"/>
              <a:gd name="connsiteX3" fmla="*/ 0 w 10836586"/>
              <a:gd name="connsiteY3" fmla="*/ 685800 h 685800"/>
              <a:gd name="connsiteX4" fmla="*/ 0 w 10836586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6586" h="685800">
                <a:moveTo>
                  <a:pt x="0" y="0"/>
                </a:moveTo>
                <a:lnTo>
                  <a:pt x="10836586" y="0"/>
                </a:lnTo>
                <a:lnTo>
                  <a:pt x="10573961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2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E7171F3-D602-4986-8EA7-E84A0D12BBB7}"/>
              </a:ext>
            </a:extLst>
          </p:cNvPr>
          <p:cNvSpPr/>
          <p:nvPr/>
        </p:nvSpPr>
        <p:spPr>
          <a:xfrm>
            <a:off x="10985795" y="152400"/>
            <a:ext cx="1206205" cy="685800"/>
          </a:xfrm>
          <a:custGeom>
            <a:avLst/>
            <a:gdLst>
              <a:gd name="connsiteX0" fmla="*/ 262625 w 1206205"/>
              <a:gd name="connsiteY0" fmla="*/ 0 h 685800"/>
              <a:gd name="connsiteX1" fmla="*/ 1206205 w 1206205"/>
              <a:gd name="connsiteY1" fmla="*/ 0 h 685800"/>
              <a:gd name="connsiteX2" fmla="*/ 1206205 w 1206205"/>
              <a:gd name="connsiteY2" fmla="*/ 685800 h 685800"/>
              <a:gd name="connsiteX3" fmla="*/ 0 w 1206205"/>
              <a:gd name="connsiteY3" fmla="*/ 685800 h 685800"/>
              <a:gd name="connsiteX4" fmla="*/ 262625 w 1206205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05" h="685800">
                <a:moveTo>
                  <a:pt x="262625" y="0"/>
                </a:moveTo>
                <a:lnTo>
                  <a:pt x="1206205" y="0"/>
                </a:lnTo>
                <a:lnTo>
                  <a:pt x="1206205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506EAAD-D0F8-458B-B3D1-D8835ECAF6BE}"/>
              </a:ext>
            </a:extLst>
          </p:cNvPr>
          <p:cNvSpPr/>
          <p:nvPr/>
        </p:nvSpPr>
        <p:spPr>
          <a:xfrm>
            <a:off x="10787159" y="152400"/>
            <a:ext cx="376533" cy="685800"/>
          </a:xfrm>
          <a:custGeom>
            <a:avLst/>
            <a:gdLst>
              <a:gd name="connsiteX0" fmla="*/ 262625 w 376533"/>
              <a:gd name="connsiteY0" fmla="*/ 0 h 685800"/>
              <a:gd name="connsiteX1" fmla="*/ 376533 w 376533"/>
              <a:gd name="connsiteY1" fmla="*/ 0 h 685800"/>
              <a:gd name="connsiteX2" fmla="*/ 113908 w 376533"/>
              <a:gd name="connsiteY2" fmla="*/ 685800 h 685800"/>
              <a:gd name="connsiteX3" fmla="*/ 0 w 376533"/>
              <a:gd name="connsiteY3" fmla="*/ 685800 h 685800"/>
              <a:gd name="connsiteX4" fmla="*/ 262625 w 376533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533" h="685800">
                <a:moveTo>
                  <a:pt x="262625" y="0"/>
                </a:moveTo>
                <a:lnTo>
                  <a:pt x="376533" y="0"/>
                </a:lnTo>
                <a:lnTo>
                  <a:pt x="113908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FE64B0E-F780-4181-AECD-C265CC14C9FB}"/>
              </a:ext>
            </a:extLst>
          </p:cNvPr>
          <p:cNvSpPr/>
          <p:nvPr/>
        </p:nvSpPr>
        <p:spPr>
          <a:xfrm>
            <a:off x="10977267" y="152400"/>
            <a:ext cx="376533" cy="685800"/>
          </a:xfrm>
          <a:custGeom>
            <a:avLst/>
            <a:gdLst>
              <a:gd name="connsiteX0" fmla="*/ 262625 w 376533"/>
              <a:gd name="connsiteY0" fmla="*/ 0 h 685800"/>
              <a:gd name="connsiteX1" fmla="*/ 376533 w 376533"/>
              <a:gd name="connsiteY1" fmla="*/ 0 h 685800"/>
              <a:gd name="connsiteX2" fmla="*/ 113908 w 376533"/>
              <a:gd name="connsiteY2" fmla="*/ 685800 h 685800"/>
              <a:gd name="connsiteX3" fmla="*/ 0 w 376533"/>
              <a:gd name="connsiteY3" fmla="*/ 685800 h 685800"/>
              <a:gd name="connsiteX4" fmla="*/ 262625 w 376533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533" h="685800">
                <a:moveTo>
                  <a:pt x="262625" y="0"/>
                </a:moveTo>
                <a:lnTo>
                  <a:pt x="376533" y="0"/>
                </a:lnTo>
                <a:lnTo>
                  <a:pt x="113908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02F64DD2-93FE-45B6-946F-4B78554BBE3F}"/>
              </a:ext>
            </a:extLst>
          </p:cNvPr>
          <p:cNvSpPr/>
          <p:nvPr/>
        </p:nvSpPr>
        <p:spPr>
          <a:xfrm>
            <a:off x="10565433" y="152400"/>
            <a:ext cx="445859" cy="685800"/>
          </a:xfrm>
          <a:custGeom>
            <a:avLst/>
            <a:gdLst>
              <a:gd name="connsiteX0" fmla="*/ 262625 w 445859"/>
              <a:gd name="connsiteY0" fmla="*/ 0 h 685800"/>
              <a:gd name="connsiteX1" fmla="*/ 445859 w 445859"/>
              <a:gd name="connsiteY1" fmla="*/ 0 h 685800"/>
              <a:gd name="connsiteX2" fmla="*/ 183234 w 445859"/>
              <a:gd name="connsiteY2" fmla="*/ 685800 h 685800"/>
              <a:gd name="connsiteX3" fmla="*/ 0 w 445859"/>
              <a:gd name="connsiteY3" fmla="*/ 685800 h 685800"/>
              <a:gd name="connsiteX4" fmla="*/ 262625 w 445859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59" h="685800">
                <a:moveTo>
                  <a:pt x="262625" y="0"/>
                </a:moveTo>
                <a:lnTo>
                  <a:pt x="445859" y="0"/>
                </a:lnTo>
                <a:lnTo>
                  <a:pt x="183234" y="685800"/>
                </a:lnTo>
                <a:lnTo>
                  <a:pt x="0" y="685800"/>
                </a:lnTo>
                <a:lnTo>
                  <a:pt x="2626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2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77" r:id="rId3"/>
    <p:sldLayoutId id="2147483667" r:id="rId4"/>
    <p:sldLayoutId id="2147483674" r:id="rId5"/>
    <p:sldLayoutId id="2147483679" r:id="rId6"/>
    <p:sldLayoutId id="2147483672" r:id="rId7"/>
    <p:sldLayoutId id="2147483676" r:id="rId8"/>
    <p:sldLayoutId id="2147483678" r:id="rId9"/>
    <p:sldLayoutId id="2147483671" r:id="rId10"/>
    <p:sldLayoutId id="2147483675" r:id="rId11"/>
    <p:sldLayoutId id="2147483665" r:id="rId12"/>
    <p:sldLayoutId id="2147483661" r:id="rId13"/>
    <p:sldLayoutId id="2147483708" r:id="rId14"/>
    <p:sldLayoutId id="2147483709" r:id="rId15"/>
    <p:sldLayoutId id="2147483710" r:id="rId16"/>
  </p:sldLayoutIdLst>
  <p:hf sldNum="0" hdr="0" ftr="0"/>
  <p:txStyles>
    <p:titleStyle>
      <a:lvl1pPr eaLnBrk="1" latinLnBrk="1" hangingPunct="1">
        <a:defRPr>
          <a:latin typeface="+mj-lt"/>
          <a:ea typeface="+mj-ea"/>
          <a:cs typeface="+mj-cs"/>
        </a:defRPr>
      </a:lvl1pPr>
    </p:titleStyle>
    <p:body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bodyStyle>
    <p:other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E3885A-7E98-4A05-AB54-B4DB39086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76400"/>
            <a:ext cx="12192000" cy="1080000"/>
          </a:xfrm>
        </p:spPr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기초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BD1C434-8A84-4888-A8D9-572A641878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기술지원팀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BB7D8F6-FCF9-BDCE-3111-50A32A69C275}"/>
              </a:ext>
            </a:extLst>
          </p:cNvPr>
          <p:cNvSpPr txBox="1">
            <a:spLocks/>
          </p:cNvSpPr>
          <p:nvPr/>
        </p:nvSpPr>
        <p:spPr>
          <a:xfrm>
            <a:off x="9223921" y="5994669"/>
            <a:ext cx="2968079" cy="360000"/>
          </a:xfrm>
          <a:prstGeom prst="rect">
            <a:avLst/>
          </a:prstGeom>
        </p:spPr>
        <p:txBody>
          <a:bodyPr anchor="ctr"/>
          <a:lstStyle>
            <a:lvl1pPr marL="0" indent="0" eaLnBrk="1" latinLnBrk="1" hangingPunct="1">
              <a:buNone/>
              <a:defRPr sz="18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eaLnBrk="1" latin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latin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latin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latin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latin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latin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latin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latin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kern="0" dirty="0" err="1"/>
              <a:t>양세민</a:t>
            </a:r>
            <a:r>
              <a:rPr lang="ko-KR" altLang="en-US" kern="0" dirty="0"/>
              <a:t> 선임</a:t>
            </a:r>
            <a:r>
              <a:rPr lang="en-US" altLang="ko-KR" kern="0" dirty="0"/>
              <a:t>, </a:t>
            </a:r>
            <a:r>
              <a:rPr lang="ko-KR" altLang="en-US" kern="0" dirty="0"/>
              <a:t>김정호 선임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62905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3DDE5F-0840-D931-9581-7D4EF0721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1800" dirty="0"/>
              <a:t>설명</a:t>
            </a:r>
            <a:endParaRPr lang="en-US" altLang="ko-KR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D8A77-4E25-29D2-86AF-FB393857C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D9519-83D6-41EE-1A41-ED173A83927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● </a:t>
            </a:r>
            <a:r>
              <a:rPr lang="en-US" altLang="ko-KR" dirty="0"/>
              <a:t>OpenCV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컴퓨터의 눈을 담당하는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 / C++ </a:t>
            </a:r>
            <a:r>
              <a:rPr lang="ko-KR" altLang="en-US" dirty="0"/>
              <a:t>로 개발 됐으며 </a:t>
            </a:r>
            <a:r>
              <a:rPr lang="en-US" altLang="ko-KR" dirty="0"/>
              <a:t>python,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에서도 개발 환경을 지원하기에 개발이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● 사용 목적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영상처리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주로 실시간 이미지 처리에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16A31-5884-B85B-21DD-5080818024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3DDE5F-0840-D931-9581-7D4EF0721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사용법과 예제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D8A77-4E25-29D2-86AF-FB393857C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D9519-83D6-41EE-1A41-ED173A83927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● 라이브러리 </a:t>
            </a:r>
            <a:r>
              <a:rPr lang="en-US" altLang="ko-KR" dirty="0"/>
              <a:t>install, import </a:t>
            </a:r>
            <a:r>
              <a:rPr lang="ko-KR" altLang="en-US" dirty="0"/>
              <a:t>방법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  <a:r>
              <a:rPr lang="ko-KR" altLang="en-US" dirty="0"/>
              <a:t>로 </a:t>
            </a:r>
            <a:r>
              <a:rPr lang="en-US" altLang="ko-KR" dirty="0" err="1"/>
              <a:t>opencv</a:t>
            </a:r>
            <a:r>
              <a:rPr lang="en-US" altLang="ko-KR" dirty="0"/>
              <a:t> install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Import cv2</a:t>
            </a:r>
            <a:r>
              <a:rPr lang="ko-KR" altLang="en-US" dirty="0"/>
              <a:t>하여 라이브러리 불러내기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16A31-5884-B85B-21DD-5080818024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41EDF90F-F80C-9F02-B0D8-1259181E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" y="3024398"/>
            <a:ext cx="11612099" cy="2310721"/>
          </a:xfrm>
          <a:prstGeom prst="rect">
            <a:avLst/>
          </a:prstGeom>
        </p:spPr>
      </p:pic>
      <p:pic>
        <p:nvPicPr>
          <p:cNvPr id="9" name="그림 8" descr="고양이, 실내, 집고양이, 포유류이(가) 표시된 사진&#10;&#10;자동 생성된 설명">
            <a:extLst>
              <a:ext uri="{FF2B5EF4-FFF2-40B4-BE49-F238E27FC236}">
                <a16:creationId xmlns:a16="http://schemas.microsoft.com/office/drawing/2014/main" id="{39890154-2B42-5B95-2D3B-03870928F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87" y="1522881"/>
            <a:ext cx="4016014" cy="5168060"/>
          </a:xfrm>
          <a:prstGeom prst="rect">
            <a:avLst/>
          </a:prstGeom>
        </p:spPr>
      </p:pic>
      <p:pic>
        <p:nvPicPr>
          <p:cNvPr id="11" name="그림 10" descr="텍스트, 실내, 화면, 스크린샷이(가) 표시된 사진&#10;&#10;자동 생성된 설명">
            <a:extLst>
              <a:ext uri="{FF2B5EF4-FFF2-40B4-BE49-F238E27FC236}">
                <a16:creationId xmlns:a16="http://schemas.microsoft.com/office/drawing/2014/main" id="{001AE7F9-CD68-4160-C010-4077BC639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" y="2966342"/>
            <a:ext cx="10180998" cy="3566700"/>
          </a:xfrm>
          <a:prstGeom prst="rect">
            <a:avLst/>
          </a:prstGeom>
        </p:spPr>
      </p:pic>
      <p:pic>
        <p:nvPicPr>
          <p:cNvPr id="13" name="그림 12" descr="고양이, 실내, 집고양이, 포유류이(가) 표시된 사진&#10;&#10;자동 생성된 설명">
            <a:extLst>
              <a:ext uri="{FF2B5EF4-FFF2-40B4-BE49-F238E27FC236}">
                <a16:creationId xmlns:a16="http://schemas.microsoft.com/office/drawing/2014/main" id="{D92BAA1D-AE52-D90C-34A2-EEF4AF0A55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7" y="1521239"/>
            <a:ext cx="5201834" cy="52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D9519-83D6-41EE-1A41-ED173A83927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● </a:t>
            </a:r>
            <a:r>
              <a:rPr lang="en-US" altLang="ko-KR" dirty="0"/>
              <a:t>OpenCV</a:t>
            </a:r>
            <a:r>
              <a:rPr lang="ko-KR" altLang="en-US" dirty="0"/>
              <a:t>의 기능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이미지의 특정 색만 검출 가능 </a:t>
            </a:r>
            <a:r>
              <a:rPr lang="en-US" altLang="ko-KR" dirty="0"/>
              <a:t>( </a:t>
            </a:r>
            <a:r>
              <a:rPr lang="ko-KR" altLang="en-US" dirty="0"/>
              <a:t>윤곽선</a:t>
            </a:r>
            <a:r>
              <a:rPr lang="en-US" altLang="ko-KR" dirty="0"/>
              <a:t>, </a:t>
            </a:r>
            <a:r>
              <a:rPr lang="ko-KR" altLang="en-US" dirty="0"/>
              <a:t>코너</a:t>
            </a:r>
            <a:r>
              <a:rPr lang="en-US" altLang="ko-KR" dirty="0"/>
              <a:t>, </a:t>
            </a:r>
            <a:r>
              <a:rPr lang="ko-KR" altLang="en-US" dirty="0"/>
              <a:t>직선</a:t>
            </a:r>
            <a:r>
              <a:rPr lang="en-US" altLang="ko-KR" dirty="0"/>
              <a:t>, </a:t>
            </a:r>
            <a:r>
              <a:rPr lang="ko-KR" altLang="en-US" dirty="0"/>
              <a:t>원 등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이미지에서 원하지 않는 특정 데이터만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지문이나 글자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패턴을 인식</a:t>
            </a:r>
            <a:r>
              <a:rPr lang="en-US" altLang="ko-KR" dirty="0"/>
              <a:t>(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이미지의 특정 부분을 다른 이미지로 변경</a:t>
            </a:r>
            <a:r>
              <a:rPr lang="en-US" altLang="ko-KR" dirty="0"/>
              <a:t>, </a:t>
            </a:r>
            <a:r>
              <a:rPr lang="ko-KR" altLang="en-US" dirty="0"/>
              <a:t>두 개의 이미지를 붙이기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최신 기술인 자율주행 자동차와 딥러닝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062E41-EE5A-6EDA-1A06-55E972649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644" y="1491401"/>
            <a:ext cx="6713486" cy="50416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3DDE5F-0840-D931-9581-7D4EF0721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D8A77-4E25-29D2-86AF-FB393857C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16A31-5884-B85B-21DD-5080818024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F42732-B0A9-6D50-CB8A-2FE3A5B5A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644" y="1491401"/>
            <a:ext cx="6713486" cy="503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C2DC67-1FDA-4FCD-6695-13212992D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39" y="1557625"/>
            <a:ext cx="8202991" cy="4978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8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ASOFT-20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ASOFT-2022" id="{73385A5C-31C2-40A5-B26D-8560AAEBE95A}" vid="{FF10B75A-D586-47D9-AF73-386BAB02166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01bc20-e622-46f5-9461-dbe73d0c0f47" xsi:nil="true"/>
    <lcf76f155ced4ddcb4097134ff3c332f xmlns="ca185c5d-567d-4250-a7d3-43f77a136a8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3FC598663FD8844960916DB58C1590B" ma:contentTypeVersion="17" ma:contentTypeDescription="새 문서를 만듭니다." ma:contentTypeScope="" ma:versionID="91d614cf7d22ffddae5663a10d3f29b7">
  <xsd:schema xmlns:xsd="http://www.w3.org/2001/XMLSchema" xmlns:xs="http://www.w3.org/2001/XMLSchema" xmlns:p="http://schemas.microsoft.com/office/2006/metadata/properties" xmlns:ns2="ca185c5d-567d-4250-a7d3-43f77a136a85" xmlns:ns3="d901bc20-e622-46f5-9461-dbe73d0c0f47" targetNamespace="http://schemas.microsoft.com/office/2006/metadata/properties" ma:root="true" ma:fieldsID="7c6425d1a32d9e797fb3c5c1bc8ea1a2" ns2:_="" ns3:_="">
    <xsd:import namespace="ca185c5d-567d-4250-a7d3-43f77a136a85"/>
    <xsd:import namespace="d901bc20-e622-46f5-9461-dbe73d0c0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85c5d-567d-4250-a7d3-43f77a136a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8948929b-0030-4437-b7bc-ebddd2a37d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1bc20-e622-46f5-9461-dbe73d0c0f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ef39f26-172f-4976-bc3e-ddb811bf3d34}" ma:internalName="TaxCatchAll" ma:showField="CatchAllData" ma:web="d901bc20-e622-46f5-9461-dbe73d0c0f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CDC2D3-555C-433B-A6B0-EEE23B71F6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4FA9B4-A38F-443A-8834-F28041F9A270}">
  <ds:schemaRefs>
    <ds:schemaRef ds:uri="ca185c5d-567d-4250-a7d3-43f77a136a85"/>
    <ds:schemaRef ds:uri="d901bc20-e622-46f5-9461-dbe73d0c0f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8DA0B-9631-42E9-9D79-88D7E3B680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185c5d-567d-4250-a7d3-43f77a136a85"/>
    <ds:schemaRef ds:uri="d901bc20-e622-46f5-9461-dbe73d0c0f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MOASOFT-2022</Template>
  <TotalTime>1149</TotalTime>
  <Words>128</Words>
  <Application>Microsoft Office PowerPoint</Application>
  <PresentationFormat>와이드스크린</PresentationFormat>
  <Paragraphs>41</Paragraphs>
  <Slides>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맑은 고딕</vt:lpstr>
      <vt:lpstr>Arial</vt:lpstr>
      <vt:lpstr>Calibri</vt:lpstr>
      <vt:lpstr>1_디자인 사용자 지정</vt:lpstr>
      <vt:lpstr>MOASOFT-2022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박필수</dc:creator>
  <cp:lastModifiedBy>현장실습생</cp:lastModifiedBy>
  <cp:revision>28</cp:revision>
  <dcterms:created xsi:type="dcterms:W3CDTF">2022-01-18T02:17:38Z</dcterms:created>
  <dcterms:modified xsi:type="dcterms:W3CDTF">2023-01-10T02:37:20Z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0x01010083FC598663FD8844960916DB58C1590B</vt:lpwstr>
  </property>
</Properties>
</file>