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2BC8-3E61-453F-8AC4-6A35A71C357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17-EB22-4E4C-93DF-F6463F983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2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2BC8-3E61-453F-8AC4-6A35A71C357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17-EB22-4E4C-93DF-F6463F983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2BC8-3E61-453F-8AC4-6A35A71C357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17-EB22-4E4C-93DF-F6463F983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7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2BC8-3E61-453F-8AC4-6A35A71C357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17-EB22-4E4C-93DF-F6463F983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2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2BC8-3E61-453F-8AC4-6A35A71C357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17-EB22-4E4C-93DF-F6463F983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4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2BC8-3E61-453F-8AC4-6A35A71C357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17-EB22-4E4C-93DF-F6463F983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1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2BC8-3E61-453F-8AC4-6A35A71C357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17-EB22-4E4C-93DF-F6463F983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2BC8-3E61-453F-8AC4-6A35A71C357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17-EB22-4E4C-93DF-F6463F983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2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2BC8-3E61-453F-8AC4-6A35A71C357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17-EB22-4E4C-93DF-F6463F983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2BC8-3E61-453F-8AC4-6A35A71C357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17-EB22-4E4C-93DF-F6463F983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2BC8-3E61-453F-8AC4-6A35A71C357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F417-EB22-4E4C-93DF-F6463F983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6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2BC8-3E61-453F-8AC4-6A35A71C3577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F417-EB22-4E4C-93DF-F6463F983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5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LSGAN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Least Square 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01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식에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b-c=1, b-a=2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라는 조건을 주면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즉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LSGAN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하는 일은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P_g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P_d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2P_g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Pearson X2 divergence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최소화하는 것과 동치이다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20" y="2419066"/>
            <a:ext cx="47053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http://2.bp.blogspot.com/-dF_ui62Wuek/WOD8qpj1u2I/AAAAAAAABgQ/U3sHFtmms1QRzFMs_30SkLfD7lamQuyRgCK4B/s1600/lsgan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0"/>
            <a:ext cx="8667695" cy="668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2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https://1.bp.blogspot.com/-_fMUvxuThaw/WOD-7GuqZ0I/AAAAAAAABgo/fEN29-ukRJ0XKKVnJ5I_R-JVAFSwqO88QCK4B/s1600/lsgan_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4" y="96254"/>
            <a:ext cx="83343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4.bp.blogspot.com/-QjIRTV60ah0/WOD-VVn8TOI/AAAAAAAABgc/DtgX9wzX8cAQmvKEP9R9e5s87dguAZ5OgCK4B/s1600/lsgan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38" y="2801602"/>
            <a:ext cx="1052512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Discriminator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saturate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하기 좋은 구조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94" name="Picture 2" descr="https://4.bp.blogspot.com/-7bM5R_1yekk/WOEAwjpKbdI/AAAAAAAABg8/QXVLKfcXZR4OMftSa_oK4SKiqv2ZvmfUwCK4B/s1600/lsgan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632" y="2714821"/>
            <a:ext cx="59150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8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https://1.bp.blogspot.com/-gBWdaePiOhw/WOEAuhaLtdI/AAAAAAAABg0/IUwp_mSaVLUqwDNffD9lNXvFX2Stz3CKACK4B/s1600/lsgan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79" y="1160252"/>
            <a:ext cx="101346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03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LSGAN</a:t>
            </a:r>
            <a:r>
              <a:rPr lang="ko-KR" altLang="en-US" dirty="0" smtClean="0"/>
              <a:t>을 이용한 한자 생성</a:t>
            </a:r>
            <a:endParaRPr lang="ko-KR" altLang="en-US" dirty="0"/>
          </a:p>
        </p:txBody>
      </p:sp>
      <p:pic>
        <p:nvPicPr>
          <p:cNvPr id="9218" name="Picture 2" descr="https://3.bp.blogspot.com/-IaXsCbXljDo/WOEClEbbWLI/AAAAAAAABhI/8QoP6gP1tOIPX4K8KmZsRfaOUih7ybvcgCK4B/s1600/lsgan_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0" y="1869277"/>
            <a:ext cx="10221751" cy="176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30599"/>
            <a:ext cx="8620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3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LS Loss</a:t>
            </a:r>
            <a:r>
              <a:rPr lang="ko-KR" altLang="en-US" dirty="0" smtClean="0"/>
              <a:t>로 멀리 있는 </a:t>
            </a:r>
            <a:r>
              <a:rPr lang="en-US" altLang="ko-KR" dirty="0" smtClean="0"/>
              <a:t>sample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decision boundary</a:t>
            </a:r>
            <a:r>
              <a:rPr lang="ko-KR" altLang="en-US" dirty="0" smtClean="0"/>
              <a:t>에 좀 더 가깝게 당겨오자는 아이디어</a:t>
            </a:r>
            <a:endParaRPr lang="en-US" altLang="ko-KR" dirty="0" smtClean="0"/>
          </a:p>
          <a:p>
            <a:r>
              <a:rPr lang="en-US" altLang="ko-KR" dirty="0" smtClean="0"/>
              <a:t>Implementation </a:t>
            </a:r>
            <a:r>
              <a:rPr lang="ko-KR" altLang="en-US" dirty="0" smtClean="0"/>
              <a:t>측면에서 매우 간단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질문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어떻게 하면 </a:t>
            </a:r>
            <a:r>
              <a:rPr lang="en-US" altLang="ko-KR" dirty="0" smtClean="0"/>
              <a:t>decision boundary</a:t>
            </a:r>
            <a:r>
              <a:rPr lang="ko-KR" altLang="en-US" dirty="0" smtClean="0"/>
              <a:t>가 아닌 실제 </a:t>
            </a:r>
            <a:r>
              <a:rPr lang="en-US" altLang="ko-KR" dirty="0" smtClean="0"/>
              <a:t>data distribution</a:t>
            </a:r>
            <a:r>
              <a:rPr lang="ko-KR" altLang="en-US" dirty="0" smtClean="0"/>
              <a:t>으로 당길 수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32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</a:t>
            </a:r>
            <a:r>
              <a:rPr lang="ko-KR" altLang="en-US" dirty="0" smtClean="0"/>
              <a:t>의 목적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"</a:t>
            </a:r>
            <a:r>
              <a:rPr lang="ko-KR" altLang="en-US" dirty="0" smtClean="0"/>
              <a:t>어떻게 하면 잘 모델을 잘 학습시켜서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가 내보내는 </a:t>
            </a:r>
            <a:r>
              <a:rPr lang="en-US" altLang="ko-KR" dirty="0" err="1" smtClean="0"/>
              <a:t>p_g</a:t>
            </a:r>
            <a:r>
              <a:rPr lang="ko-KR" altLang="en-US" dirty="0" smtClean="0"/>
              <a:t>가 실제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분포인 </a:t>
            </a:r>
            <a:r>
              <a:rPr lang="en-US" altLang="ko-KR" dirty="0" err="1" smtClean="0"/>
              <a:t>p_d</a:t>
            </a:r>
            <a:r>
              <a:rPr lang="ko-KR" altLang="en-US" dirty="0" smtClean="0"/>
              <a:t>를 근사하여 궁극적으로는 같은 </a:t>
            </a:r>
            <a:r>
              <a:rPr lang="en-US" altLang="ko-KR" dirty="0" smtClean="0"/>
              <a:t>distribution</a:t>
            </a:r>
            <a:r>
              <a:rPr lang="ko-KR" altLang="en-US" dirty="0" smtClean="0"/>
              <a:t>을 갖도록 할 것인가</a:t>
            </a:r>
            <a:r>
              <a:rPr lang="en-US" altLang="ko-KR" dirty="0" smtClean="0"/>
              <a:t>"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9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 GAN </a:t>
            </a:r>
            <a:r>
              <a:rPr lang="ko-KR" altLang="en-US" dirty="0" smtClean="0"/>
              <a:t>대비 </a:t>
            </a:r>
            <a:r>
              <a:rPr lang="en-US" altLang="ko-KR" dirty="0" smtClean="0"/>
              <a:t>LSGAN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pic>
        <p:nvPicPr>
          <p:cNvPr id="2050" name="Picture 2" descr="https://4.bp.blogspot.com/-v5IvWj26TMo/WNFP_AXoeKI/AAAAAAAABcI/9AbQyRl6bN4xan9XTWHj1vr560drDeeCwCK4B/s1600/lsgan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38" y="1825625"/>
            <a:ext cx="56211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9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s://4.bp.blogspot.com/-1xFE-WVGE4k/WNFQB4iN99I/AAAAAAAABcQ/AHbzzzKwvf89gFtEuOiRZH_9ics3m7JzACK4B/s1600/lsgan_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52" y="1825625"/>
            <a:ext cx="58172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42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https://1.bp.blogspot.com/-fvhPg7dFu_w/WNFVwbq4hnI/AAAAAAAABck/yetpst_1amQsQbqFX_O2aUc-N95tur0RwCK4B/s1600/lsgan_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288" y="1825625"/>
            <a:ext cx="57834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6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2" y="2442698"/>
            <a:ext cx="7077075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3691836"/>
            <a:ext cx="8067675" cy="1285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9364" y="1989469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 smtClean="0">
                <a:solidFill>
                  <a:srgbClr val="666666"/>
                </a:solidFill>
                <a:effectLst/>
                <a:latin typeface="Trebuchet MS" panose="020B0603020202020204" pitchFamily="34" charset="0"/>
              </a:rPr>
              <a:t>기존의 </a:t>
            </a:r>
            <a:r>
              <a:rPr lang="en-US" altLang="ko-KR" b="1" i="0" dirty="0" smtClean="0">
                <a:solidFill>
                  <a:srgbClr val="666666"/>
                </a:solidFill>
                <a:effectLst/>
                <a:latin typeface="Trebuchet MS" panose="020B0603020202020204" pitchFamily="34" charset="0"/>
              </a:rPr>
              <a:t>GAN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969364" y="332250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solidFill>
                  <a:srgbClr val="666666"/>
                </a:solidFill>
                <a:effectLst/>
                <a:latin typeface="Trebuchet MS" panose="020B0603020202020204" pitchFamily="34" charset="0"/>
              </a:rPr>
              <a:t>LSGAN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683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https://1.bp.blogspot.com/-eN13aeENvVg/WODZ4P0KCqI/AAAAAAAABfw/vUAyBGI45WglkfNI0EB5ddkSEAIEeLlSQCK4B/s1600/lsgan_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93" y="1976949"/>
            <a:ext cx="9050013" cy="404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1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F-divergence</a:t>
            </a:r>
            <a:r>
              <a:rPr lang="ko-KR" altLang="en-US" dirty="0" smtClean="0"/>
              <a:t>와의 관계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898" y="2560413"/>
            <a:ext cx="6724650" cy="828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69364" y="198946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666666"/>
                </a:solidFill>
                <a:latin typeface="Trebuchet MS" panose="020B0603020202020204" pitchFamily="34" charset="0"/>
              </a:rPr>
              <a:t>C(G) in </a:t>
            </a:r>
            <a:r>
              <a:rPr lang="ko-KR" altLang="en-US" b="1" i="0" dirty="0" smtClean="0">
                <a:solidFill>
                  <a:srgbClr val="666666"/>
                </a:solidFill>
                <a:effectLst/>
                <a:latin typeface="Trebuchet MS" panose="020B0603020202020204" pitchFamily="34" charset="0"/>
              </a:rPr>
              <a:t>기존의 </a:t>
            </a:r>
            <a:r>
              <a:rPr lang="en-US" altLang="ko-KR" b="1" i="0" dirty="0" smtClean="0">
                <a:solidFill>
                  <a:srgbClr val="666666"/>
                </a:solidFill>
                <a:effectLst/>
                <a:latin typeface="Trebuchet MS" panose="020B0603020202020204" pitchFamily="34" charset="0"/>
              </a:rPr>
              <a:t>GAN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98" y="3701600"/>
            <a:ext cx="7905750" cy="1114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98" y="5128537"/>
            <a:ext cx="7905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5703"/>
            <a:ext cx="5400675" cy="1190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30990"/>
            <a:ext cx="7905750" cy="126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656328"/>
            <a:ext cx="77152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126</Words>
  <Application>Microsoft Office PowerPoint</Application>
  <PresentationFormat>와이드스크린</PresentationFormat>
  <Paragraphs>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Trebuchet MS</vt:lpstr>
      <vt:lpstr>Office 테마</vt:lpstr>
      <vt:lpstr>LSGAN</vt:lpstr>
      <vt:lpstr>GAN의 목적?</vt:lpstr>
      <vt:lpstr>Regular GAN 대비 LSGAN의 장점</vt:lpstr>
      <vt:lpstr>PowerPoint 프레젠테이션</vt:lpstr>
      <vt:lpstr>PowerPoint 프레젠테이션</vt:lpstr>
      <vt:lpstr>PowerPoint 프레젠테이션</vt:lpstr>
      <vt:lpstr>PowerPoint 프레젠테이션</vt:lpstr>
      <vt:lpstr>F-divergence와의 관계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LSGAN을 이용한 한자 생성</vt:lpstr>
      <vt:lpstr>정리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LSGAN</dc:title>
  <dc:creator>양종열(Jongyoul Yang)</dc:creator>
  <cp:lastModifiedBy>양종열(Jongyoul Yang)</cp:lastModifiedBy>
  <cp:revision>3</cp:revision>
  <dcterms:created xsi:type="dcterms:W3CDTF">2017-06-09T09:15:08Z</dcterms:created>
  <dcterms:modified xsi:type="dcterms:W3CDTF">2017-06-09T09:29:53Z</dcterms:modified>
</cp:coreProperties>
</file>