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65" r:id="rId7"/>
    <p:sldId id="266" r:id="rId8"/>
    <p:sldId id="261" r:id="rId9"/>
    <p:sldId id="267" r:id="rId10"/>
    <p:sldId id="268" r:id="rId11"/>
    <p:sldId id="258" r:id="rId12"/>
    <p:sldId id="259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>
        <p:scale>
          <a:sx n="66" d="100"/>
          <a:sy n="66" d="100"/>
        </p:scale>
        <p:origin x="1758" y="13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FD85-AEBE-45A5-87FB-A72DEB95C0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7C7D-1A73-445C-9605-2E1F2F5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5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FD85-AEBE-45A5-87FB-A72DEB95C0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7C7D-1A73-445C-9605-2E1F2F5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2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FD85-AEBE-45A5-87FB-A72DEB95C0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7C7D-1A73-445C-9605-2E1F2F5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FD85-AEBE-45A5-87FB-A72DEB95C0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7C7D-1A73-445C-9605-2E1F2F5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3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FD85-AEBE-45A5-87FB-A72DEB95C0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7C7D-1A73-445C-9605-2E1F2F5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FD85-AEBE-45A5-87FB-A72DEB95C0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7C7D-1A73-445C-9605-2E1F2F5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FD85-AEBE-45A5-87FB-A72DEB95C0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7C7D-1A73-445C-9605-2E1F2F5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FD85-AEBE-45A5-87FB-A72DEB95C0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7C7D-1A73-445C-9605-2E1F2F5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FD85-AEBE-45A5-87FB-A72DEB95C0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7C7D-1A73-445C-9605-2E1F2F5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FD85-AEBE-45A5-87FB-A72DEB95C0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7C7D-1A73-445C-9605-2E1F2F5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FD85-AEBE-45A5-87FB-A72DEB95C0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7C7D-1A73-445C-9605-2E1F2F5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FD85-AEBE-45A5-87FB-A72DEB95C0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C7D-1A73-445C-9605-2E1F2F5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3828" y="224971"/>
            <a:ext cx="80743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Q-Learning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1531336"/>
            <a:ext cx="11335660" cy="39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9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43" y="1791380"/>
            <a:ext cx="3095625" cy="3667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9" y="1791380"/>
            <a:ext cx="3095625" cy="3667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01" y="1791380"/>
            <a:ext cx="3095625" cy="3667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14643" y="457200"/>
            <a:ext cx="309562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Q-Learning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84901" y="457200"/>
            <a:ext cx="309562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Sarsa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l-GR" sz="2800" dirty="0" smtClean="0">
                <a:solidFill>
                  <a:schemeClr val="tx1"/>
                </a:solidFill>
              </a:rPr>
              <a:t>λ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159" y="457200"/>
            <a:ext cx="309562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Sarsa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828" y="224971"/>
            <a:ext cx="80743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What’s wrong?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828" y="224971"/>
            <a:ext cx="80743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Reward</a:t>
            </a:r>
            <a:r>
              <a:rPr lang="ko-KR" altLang="en-US" sz="3200" dirty="0" smtClean="0">
                <a:solidFill>
                  <a:schemeClr val="tx1"/>
                </a:solidFill>
              </a:rPr>
              <a:t>가</a:t>
            </a:r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</a:rPr>
              <a:t>문제일까</a:t>
            </a:r>
            <a:r>
              <a:rPr lang="en-US" altLang="ko-KR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1139371"/>
            <a:ext cx="7228115" cy="2300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28" y="3847735"/>
            <a:ext cx="8215088" cy="263144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1407886" y="4005943"/>
            <a:ext cx="1770743" cy="1821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변경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14643" y="457200"/>
            <a:ext cx="309562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Q-Learning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84901" y="457200"/>
            <a:ext cx="309562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Sarsa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l-GR" sz="2800" dirty="0" smtClean="0">
                <a:solidFill>
                  <a:schemeClr val="tx1"/>
                </a:solidFill>
              </a:rPr>
              <a:t>λ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5159" y="457200"/>
            <a:ext cx="309562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Sarsa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6" y="2328409"/>
            <a:ext cx="3095625" cy="3667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01" y="2328409"/>
            <a:ext cx="3095625" cy="3667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87" y="2328409"/>
            <a:ext cx="30956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3828" y="224971"/>
            <a:ext cx="80743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Sarsa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7" y="2094728"/>
            <a:ext cx="7228114" cy="422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7" y="1914534"/>
            <a:ext cx="10972802" cy="45384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828" y="224971"/>
            <a:ext cx="80743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Sarsa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9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3828" y="224971"/>
            <a:ext cx="80743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Sarsa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2087609"/>
            <a:ext cx="11168743" cy="38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3828" y="224971"/>
            <a:ext cx="80743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Sarsa</a:t>
            </a:r>
            <a:r>
              <a:rPr lang="en-US" sz="3200" dirty="0" smtClean="0">
                <a:solidFill>
                  <a:schemeClr val="tx1"/>
                </a:solidFill>
              </a:rPr>
              <a:t>(</a:t>
            </a:r>
            <a:r>
              <a:rPr lang="el-GR" sz="3200" dirty="0" smtClean="0">
                <a:solidFill>
                  <a:schemeClr val="tx1"/>
                </a:solidFill>
              </a:rPr>
              <a:t>λ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1074056"/>
            <a:ext cx="11693080" cy="57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3828" y="224971"/>
            <a:ext cx="80743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Sarsa</a:t>
            </a:r>
            <a:r>
              <a:rPr lang="en-US" sz="3200" dirty="0" smtClean="0">
                <a:solidFill>
                  <a:schemeClr val="tx1"/>
                </a:solidFill>
              </a:rPr>
              <a:t>(</a:t>
            </a:r>
            <a:r>
              <a:rPr lang="el-GR" sz="3200" dirty="0" smtClean="0">
                <a:solidFill>
                  <a:schemeClr val="tx1"/>
                </a:solidFill>
              </a:rPr>
              <a:t>λ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6" y="1139371"/>
            <a:ext cx="9869716" cy="56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4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3828" y="224971"/>
            <a:ext cx="80743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Sarsa</a:t>
            </a:r>
            <a:r>
              <a:rPr lang="en-US" sz="3200" dirty="0" smtClean="0">
                <a:solidFill>
                  <a:schemeClr val="tx1"/>
                </a:solidFill>
              </a:rPr>
              <a:t>(</a:t>
            </a:r>
            <a:r>
              <a:rPr lang="el-GR" sz="3200" dirty="0" smtClean="0">
                <a:solidFill>
                  <a:schemeClr val="tx1"/>
                </a:solidFill>
              </a:rPr>
              <a:t>λ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27" y="1690914"/>
            <a:ext cx="10227974" cy="48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4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3828" y="224971"/>
            <a:ext cx="80743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Q-Learning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49" y="1270000"/>
            <a:ext cx="9829902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1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3828" y="224971"/>
            <a:ext cx="807436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Q-Learning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1778577"/>
            <a:ext cx="11408228" cy="425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3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33</Words>
  <Application>Microsoft Office PowerPoint</Application>
  <PresentationFormat>와이드스크린</PresentationFormat>
  <Paragraphs>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종열</dc:creator>
  <cp:lastModifiedBy>양 종열</cp:lastModifiedBy>
  <cp:revision>10</cp:revision>
  <dcterms:created xsi:type="dcterms:W3CDTF">2018-04-16T08:31:35Z</dcterms:created>
  <dcterms:modified xsi:type="dcterms:W3CDTF">2018-04-18T06:51:29Z</dcterms:modified>
</cp:coreProperties>
</file>