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2" r:id="rId6"/>
    <p:sldId id="273" r:id="rId7"/>
    <p:sldId id="27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94798" autoAdjust="0"/>
  </p:normalViewPr>
  <p:slideViewPr>
    <p:cSldViewPr snapToGrid="0">
      <p:cViewPr>
        <p:scale>
          <a:sx n="75" d="100"/>
          <a:sy n="75" d="100"/>
        </p:scale>
        <p:origin x="28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F0A0-B1D9-4FFE-9CD8-0BA30C9D0CE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1A9D-BEB2-40D9-8CD4-23E7B7E9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72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F0A0-B1D9-4FFE-9CD8-0BA30C9D0CE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1A9D-BEB2-40D9-8CD4-23E7B7E9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67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F0A0-B1D9-4FFE-9CD8-0BA30C9D0CE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1A9D-BEB2-40D9-8CD4-23E7B7E9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41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F0A0-B1D9-4FFE-9CD8-0BA30C9D0CE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1A9D-BEB2-40D9-8CD4-23E7B7E9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66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F0A0-B1D9-4FFE-9CD8-0BA30C9D0CE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1A9D-BEB2-40D9-8CD4-23E7B7E9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9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F0A0-B1D9-4FFE-9CD8-0BA30C9D0CE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1A9D-BEB2-40D9-8CD4-23E7B7E9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6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F0A0-B1D9-4FFE-9CD8-0BA30C9D0CE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1A9D-BEB2-40D9-8CD4-23E7B7E9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2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F0A0-B1D9-4FFE-9CD8-0BA30C9D0CE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1A9D-BEB2-40D9-8CD4-23E7B7E9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21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F0A0-B1D9-4FFE-9CD8-0BA30C9D0CE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1A9D-BEB2-40D9-8CD4-23E7B7E9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2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F0A0-B1D9-4FFE-9CD8-0BA30C9D0CE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1A9D-BEB2-40D9-8CD4-23E7B7E9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7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F0A0-B1D9-4FFE-9CD8-0BA30C9D0CE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71A9D-BEB2-40D9-8CD4-23E7B7E9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53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AF0A0-B1D9-4FFE-9CD8-0BA30C9D0CE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71A9D-BEB2-40D9-8CD4-23E7B7E9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90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2829" y="1553970"/>
            <a:ext cx="763542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문제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거스름 돈 동전 줄이기 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동전의 개수가 최소가 되도록 거스름 돈을 주면 된다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입력 조건</a:t>
            </a: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동전의 가짓수를 입력 받고 각 동전의 단위를 입력한다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상품의 가격과 지불한 금액을 입력 받는다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출력 조건</a:t>
            </a: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거스름 줄 금액을 출력한다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동전의 </a:t>
            </a:r>
            <a:r>
              <a:rPr lang="ko-KR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단위별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개수를 출력한다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51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1529" y="715770"/>
            <a:ext cx="205697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입력 예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 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500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1310 2000</a:t>
            </a:r>
          </a:p>
          <a:p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출력 예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거스름돈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690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500 : 1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개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 : 1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개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 : 1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개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 : 2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개</a:t>
            </a: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30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4701" y="177800"/>
            <a:ext cx="2552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거스름 돈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690</a:t>
            </a:r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293302" y="698501"/>
            <a:ext cx="1012401" cy="9481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943956" y="786099"/>
            <a:ext cx="814323" cy="8141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396531" y="879266"/>
            <a:ext cx="726288" cy="7261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6761072" y="879266"/>
            <a:ext cx="726288" cy="7261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213647" y="967282"/>
            <a:ext cx="638253" cy="6381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293302" y="1976398"/>
            <a:ext cx="1012401" cy="9481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4701" y="2288119"/>
            <a:ext cx="134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500</a:t>
            </a:r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745877" y="1976398"/>
            <a:ext cx="1012401" cy="9481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3745877" y="1976398"/>
            <a:ext cx="1012401" cy="9481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745877" y="1976398"/>
            <a:ext cx="1100436" cy="9481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2293302" y="3120322"/>
            <a:ext cx="1012401" cy="9481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4701" y="3432043"/>
            <a:ext cx="134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844916" y="3187309"/>
            <a:ext cx="814323" cy="8141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308496" y="3187309"/>
            <a:ext cx="814323" cy="8141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5198453" y="3120322"/>
            <a:ext cx="1012401" cy="9481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198453" y="3120322"/>
            <a:ext cx="1100436" cy="9481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2293302" y="4423984"/>
            <a:ext cx="1012401" cy="9481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4701" y="4735705"/>
            <a:ext cx="134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844916" y="4490970"/>
            <a:ext cx="814323" cy="8141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341509" y="4534978"/>
            <a:ext cx="726288" cy="7261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562993" y="4534977"/>
            <a:ext cx="726288" cy="7261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386923" y="4423984"/>
            <a:ext cx="1012401" cy="9481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386923" y="4423984"/>
            <a:ext cx="1100436" cy="9481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2293302" y="5665221"/>
            <a:ext cx="1012401" cy="9481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500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4701" y="5976942"/>
            <a:ext cx="1342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844916" y="5732207"/>
            <a:ext cx="814323" cy="8141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341509" y="5776215"/>
            <a:ext cx="726288" cy="7261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573997" y="5732207"/>
            <a:ext cx="726288" cy="7261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806485" y="5732207"/>
            <a:ext cx="726288" cy="7261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038973" y="5732207"/>
            <a:ext cx="726288" cy="7261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H="1">
            <a:off x="8846259" y="5665221"/>
            <a:ext cx="1012401" cy="9481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8846259" y="5665221"/>
            <a:ext cx="1100436" cy="9481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4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2829" y="1553970"/>
            <a:ext cx="812273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문제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2. 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마감시간이 있는 스케줄 짜기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각 일을 끝내는 데는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단위시간이 걸린다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마감 시간 내에 작업을 마치면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이익을 받을 수 있다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목표는 총 일당이 최대가 되도록 작업 스케줄을 작성하는 것이다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각 시간의 의미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전체 작업의 시작 시간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1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마감시간은 작업이 반드시 시작되어야 하는 마지 노선 시간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작업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T1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마감시간이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이다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ko-KR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작업 </a:t>
            </a:r>
            <a:r>
              <a:rPr lang="en-US" altLang="ko-KR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T1</a:t>
            </a:r>
            <a:r>
              <a:rPr lang="ko-KR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은 시점 </a:t>
            </a:r>
            <a:r>
              <a:rPr lang="en-US" altLang="ko-KR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ko-KR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또는 </a:t>
            </a:r>
            <a:r>
              <a:rPr lang="en-US" altLang="ko-KR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ko-KR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 시작 가능</a:t>
            </a:r>
            <a:endParaRPr lang="en-US" altLang="ko-KR" sz="20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작업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T2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의 마감시간이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이다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ko-KR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작업 </a:t>
            </a:r>
            <a:r>
              <a:rPr lang="en-US" altLang="ko-KR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T2</a:t>
            </a:r>
            <a:r>
              <a:rPr lang="ko-KR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은 시점 </a:t>
            </a:r>
            <a:r>
              <a:rPr lang="en-US" altLang="ko-KR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ko-KR" alt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에만 시작 가능</a:t>
            </a:r>
            <a:endParaRPr lang="en-US" altLang="ko-KR" sz="20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97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2829" y="1553970"/>
            <a:ext cx="89434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입력 조건</a:t>
            </a: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1. 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작업의 개수를 입력 받고 각 작업의 마감시간과 이익을 입력 받는다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출력 조건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최대의 이익을 출력한다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AutoNum type="arabicPeriod"/>
            </a:pPr>
            <a:r>
              <a:rPr lang="ko-KR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스케줄링된</a:t>
            </a:r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작업들을 출력한다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90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41902"/>
              </p:ext>
            </p:extLst>
          </p:nvPr>
        </p:nvGraphicFramePr>
        <p:xfrm>
          <a:off x="1000760" y="1543405"/>
          <a:ext cx="4079448" cy="2342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9816"/>
                <a:gridCol w="1359816"/>
                <a:gridCol w="1359816"/>
              </a:tblGrid>
              <a:tr h="468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마감시간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일당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468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68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35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68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68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0760" y="63754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마감시간 스케줄링의 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0760" y="4182870"/>
            <a:ext cx="31470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가능한 스케줄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[1, 3] = 30 + 25 = 55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[2, 1] = 35 + 30 = 65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[2, 3] = 35 + 25 = 60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[3, 1] = 25 + 30 = 55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[4, 1] = 40 + 30 = 70</a:t>
            </a:r>
          </a:p>
          <a:p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[4, 3] = 40 + 25 = 65</a:t>
            </a: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7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1529" y="715770"/>
            <a:ext cx="205697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입력 예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7 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1 3 40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2 1 35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3 1 30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4 3 25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5 1 20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6 3 15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7 2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출력 예</a:t>
            </a:r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최대이익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100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작업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작업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ko-KR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작업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99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348</Words>
  <Application>Microsoft Office PowerPoint</Application>
  <PresentationFormat>와이드스크린</PresentationFormat>
  <Paragraphs>112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HYEKYEONG KIM</dc:creator>
  <cp:lastModifiedBy>HYEKYEONG KIM</cp:lastModifiedBy>
  <cp:revision>27</cp:revision>
  <dcterms:created xsi:type="dcterms:W3CDTF">2015-07-22T04:37:48Z</dcterms:created>
  <dcterms:modified xsi:type="dcterms:W3CDTF">2015-07-23T05:03:22Z</dcterms:modified>
</cp:coreProperties>
</file>