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37E5-C6C2-4E7B-9834-2B7A2B0D2390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CBFE-2165-4172-AE37-3F70EC432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315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37E5-C6C2-4E7B-9834-2B7A2B0D2390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CBFE-2165-4172-AE37-3F70EC432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1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37E5-C6C2-4E7B-9834-2B7A2B0D2390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CBFE-2165-4172-AE37-3F70EC432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1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37E5-C6C2-4E7B-9834-2B7A2B0D2390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CBFE-2165-4172-AE37-3F70EC432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99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37E5-C6C2-4E7B-9834-2B7A2B0D2390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CBFE-2165-4172-AE37-3F70EC432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64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37E5-C6C2-4E7B-9834-2B7A2B0D2390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CBFE-2165-4172-AE37-3F70EC432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8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37E5-C6C2-4E7B-9834-2B7A2B0D2390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CBFE-2165-4172-AE37-3F70EC432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38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37E5-C6C2-4E7B-9834-2B7A2B0D2390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CBFE-2165-4172-AE37-3F70EC432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7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37E5-C6C2-4E7B-9834-2B7A2B0D2390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CBFE-2165-4172-AE37-3F70EC432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64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37E5-C6C2-4E7B-9834-2B7A2B0D2390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CBFE-2165-4172-AE37-3F70EC432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39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37E5-C6C2-4E7B-9834-2B7A2B0D2390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CBFE-2165-4172-AE37-3F70EC432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13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737E5-C6C2-4E7B-9834-2B7A2B0D2390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ACBFE-2165-4172-AE37-3F70EC432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55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772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</a:spPr>
      <a:bodyPr rtlCol="0" anchor="ctr"/>
      <a:lstStyle>
        <a:defPPr algn="ctr">
          <a:defRPr sz="2800" dirty="0">
            <a:solidFill>
              <a:schemeClr val="tx1"/>
            </a:solidFill>
            <a:latin typeface="Consolas" panose="020B0609020204030204" pitchFamily="49" charset="0"/>
            <a:cs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>
            <a:latin typeface="Consolas" panose="020B0609020204030204" pitchFamily="49" charset="0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윤찬식</dc:creator>
  <cp:lastModifiedBy>HYEKYEONG KIM</cp:lastModifiedBy>
  <cp:revision>26</cp:revision>
  <dcterms:created xsi:type="dcterms:W3CDTF">2015-06-08T05:29:49Z</dcterms:created>
  <dcterms:modified xsi:type="dcterms:W3CDTF">2015-07-17T07:24:02Z</dcterms:modified>
</cp:coreProperties>
</file>