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3280-82B7-4EFF-8C51-7A87A7C003DD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935A-6DF2-41FE-A533-7DC5E458B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13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3280-82B7-4EFF-8C51-7A87A7C003DD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935A-6DF2-41FE-A533-7DC5E458B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5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3280-82B7-4EFF-8C51-7A87A7C003DD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935A-6DF2-41FE-A533-7DC5E458B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02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3280-82B7-4EFF-8C51-7A87A7C003DD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935A-6DF2-41FE-A533-7DC5E458B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03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3280-82B7-4EFF-8C51-7A87A7C003DD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935A-6DF2-41FE-A533-7DC5E458B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17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3280-82B7-4EFF-8C51-7A87A7C003DD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935A-6DF2-41FE-A533-7DC5E458B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3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3280-82B7-4EFF-8C51-7A87A7C003DD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935A-6DF2-41FE-A533-7DC5E458B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76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3280-82B7-4EFF-8C51-7A87A7C003DD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935A-6DF2-41FE-A533-7DC5E458B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2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3280-82B7-4EFF-8C51-7A87A7C003DD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935A-6DF2-41FE-A533-7DC5E458B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76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3280-82B7-4EFF-8C51-7A87A7C003DD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935A-6DF2-41FE-A533-7DC5E458B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4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3280-82B7-4EFF-8C51-7A87A7C003DD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8935A-6DF2-41FE-A533-7DC5E458B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16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3280-82B7-4EFF-8C51-7A87A7C003DD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8935A-6DF2-41FE-A533-7DC5E458B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10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22025" y="1311215"/>
            <a:ext cx="67874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출발지와 도착지를 입력 받아 걸리는 시간을 출력하세요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입력 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출발지 아현</a:t>
            </a:r>
            <a:endParaRPr lang="en-US" altLang="ko-KR" dirty="0" smtClean="0"/>
          </a:p>
          <a:p>
            <a:r>
              <a:rPr lang="ko-KR" altLang="en-US" dirty="0" smtClean="0"/>
              <a:t>도착지 시청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출력 예</a:t>
            </a:r>
            <a:endParaRPr lang="en-US" altLang="ko-KR" dirty="0" smtClean="0"/>
          </a:p>
          <a:p>
            <a:r>
              <a:rPr lang="ko-KR" altLang="en-US" dirty="0" smtClean="0"/>
              <a:t>아현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시청 </a:t>
            </a:r>
            <a:r>
              <a:rPr lang="en-US" altLang="ko-KR" dirty="0" smtClean="0"/>
              <a:t>: 5.5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9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742535" y="1860433"/>
            <a:ext cx="862642" cy="11041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아현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723735" y="1860432"/>
            <a:ext cx="862642" cy="11041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충정로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5980980" y="1860431"/>
            <a:ext cx="862642" cy="11041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시청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238225" y="1860430"/>
            <a:ext cx="862642" cy="11041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을지로입구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723735" y="5581294"/>
            <a:ext cx="862642" cy="11041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남영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742535" y="5581294"/>
            <a:ext cx="862642" cy="11041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마포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009734" y="5581293"/>
            <a:ext cx="862642" cy="11041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용산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980980" y="0"/>
            <a:ext cx="862642" cy="11041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742535" y="3720862"/>
            <a:ext cx="862642" cy="11041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공덕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723735" y="3720861"/>
            <a:ext cx="862642" cy="11041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애오개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980980" y="3720860"/>
            <a:ext cx="862642" cy="11041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서울역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238225" y="3720859"/>
            <a:ext cx="862642" cy="11041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숙대입구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295733" y="5581293"/>
            <a:ext cx="862642" cy="11041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삼각지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15" idx="4"/>
            <a:endCxn id="6" idx="0"/>
          </p:cNvCxnSpPr>
          <p:nvPr/>
        </p:nvCxnSpPr>
        <p:spPr>
          <a:xfrm>
            <a:off x="6412301" y="1104181"/>
            <a:ext cx="0" cy="75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5" idx="6"/>
            <a:endCxn id="6" idx="2"/>
          </p:cNvCxnSpPr>
          <p:nvPr/>
        </p:nvCxnSpPr>
        <p:spPr>
          <a:xfrm flipV="1">
            <a:off x="4586377" y="2412522"/>
            <a:ext cx="13946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4615131" y="4272948"/>
            <a:ext cx="13946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4600754" y="6251263"/>
            <a:ext cx="13946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843622" y="2429766"/>
            <a:ext cx="13946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6814868" y="4290196"/>
            <a:ext cx="13946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endCxn id="5" idx="2"/>
          </p:cNvCxnSpPr>
          <p:nvPr/>
        </p:nvCxnSpPr>
        <p:spPr>
          <a:xfrm>
            <a:off x="2595113" y="2412521"/>
            <a:ext cx="112862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580736" y="4272946"/>
            <a:ext cx="112862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155056" y="2964611"/>
            <a:ext cx="0" cy="75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412301" y="2964611"/>
            <a:ext cx="0" cy="75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449680" y="4825043"/>
            <a:ext cx="0" cy="75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173856" y="4825040"/>
            <a:ext cx="0" cy="75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686794" y="4825040"/>
            <a:ext cx="0" cy="75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94959" y="203296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010103" y="198919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2.5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267551" y="202592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155056" y="3190505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1.8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565527" y="316317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2.0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596124" y="506226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3.0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265909" y="382086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3.2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692340" y="505874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5.0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959976" y="378618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2.0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892327" y="376795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2.4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214942" y="502919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4.0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70690" y="583127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2.5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548274" y="129764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85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6206" y="1518249"/>
            <a:ext cx="10326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13 24</a:t>
            </a:r>
          </a:p>
          <a:p>
            <a:r>
              <a:rPr lang="en-US" altLang="ko-KR" dirty="0" smtClean="0"/>
              <a:t>0 1 3.0</a:t>
            </a:r>
          </a:p>
          <a:p>
            <a:r>
              <a:rPr lang="en-US" altLang="ko-KR" dirty="0" smtClean="0"/>
              <a:t>1 0 3.0</a:t>
            </a:r>
          </a:p>
          <a:p>
            <a:r>
              <a:rPr lang="en-US" altLang="ko-KR" dirty="0" smtClean="0"/>
              <a:t>1 2 2.5</a:t>
            </a:r>
          </a:p>
          <a:p>
            <a:r>
              <a:rPr lang="en-US" altLang="ko-KR" dirty="0" smtClean="0"/>
              <a:t>2 1 2.5</a:t>
            </a:r>
          </a:p>
          <a:p>
            <a:r>
              <a:rPr lang="en-US" altLang="ko-KR" dirty="0" smtClean="0"/>
              <a:t>1 4 1.8</a:t>
            </a:r>
          </a:p>
          <a:p>
            <a:r>
              <a:rPr lang="en-US" altLang="ko-KR" dirty="0" smtClean="0"/>
              <a:t>4 1 1.8</a:t>
            </a:r>
          </a:p>
          <a:p>
            <a:r>
              <a:rPr lang="en-US" altLang="ko-KR" dirty="0" smtClean="0"/>
              <a:t>2 3 3.2</a:t>
            </a:r>
          </a:p>
          <a:p>
            <a:r>
              <a:rPr lang="en-US" altLang="ko-KR" dirty="0" smtClean="0"/>
              <a:t>3 2 3.2</a:t>
            </a:r>
          </a:p>
          <a:p>
            <a:r>
              <a:rPr lang="en-US" altLang="ko-KR" dirty="0" smtClean="0"/>
              <a:t>2 7 2.0</a:t>
            </a:r>
          </a:p>
          <a:p>
            <a:r>
              <a:rPr lang="en-US" altLang="ko-KR" dirty="0" smtClean="0"/>
              <a:t>7 2 2.0</a:t>
            </a:r>
          </a:p>
          <a:p>
            <a:r>
              <a:rPr lang="en-US" altLang="ko-KR" dirty="0" smtClean="0"/>
              <a:t>2 10 3.5</a:t>
            </a:r>
          </a:p>
          <a:p>
            <a:r>
              <a:rPr lang="en-US" altLang="ko-KR" dirty="0" smtClean="0"/>
              <a:t>10 2 3.5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96287" y="1518249"/>
            <a:ext cx="115929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4 5 2.4</a:t>
            </a:r>
          </a:p>
          <a:p>
            <a:r>
              <a:rPr lang="en-US" altLang="ko-KR" dirty="0" smtClean="0"/>
              <a:t>5 4 2.4</a:t>
            </a:r>
          </a:p>
          <a:p>
            <a:r>
              <a:rPr lang="en-US" altLang="ko-KR" dirty="0" smtClean="0"/>
              <a:t>4 7 2.0</a:t>
            </a:r>
          </a:p>
          <a:p>
            <a:r>
              <a:rPr lang="en-US" altLang="ko-KR" dirty="0" smtClean="0"/>
              <a:t>7 4 2.0</a:t>
            </a:r>
          </a:p>
          <a:p>
            <a:r>
              <a:rPr lang="en-US" altLang="ko-KR" dirty="0" smtClean="0"/>
              <a:t>5 6 4.0</a:t>
            </a:r>
          </a:p>
          <a:p>
            <a:r>
              <a:rPr lang="en-US" altLang="ko-KR" dirty="0" smtClean="0"/>
              <a:t>6 5 4.0</a:t>
            </a:r>
          </a:p>
          <a:p>
            <a:r>
              <a:rPr lang="en-US" altLang="ko-KR" dirty="0" smtClean="0"/>
              <a:t>7 8 3.0</a:t>
            </a:r>
          </a:p>
          <a:p>
            <a:r>
              <a:rPr lang="en-US" altLang="ko-KR" dirty="0" smtClean="0"/>
              <a:t>8 7 3.0</a:t>
            </a:r>
          </a:p>
          <a:p>
            <a:r>
              <a:rPr lang="en-US" altLang="ko-KR" dirty="0" smtClean="0"/>
              <a:t>8 9 2.5</a:t>
            </a:r>
          </a:p>
          <a:p>
            <a:r>
              <a:rPr lang="en-US" altLang="ko-KR" dirty="0" smtClean="0"/>
              <a:t>9 8 2.5</a:t>
            </a:r>
          </a:p>
          <a:p>
            <a:r>
              <a:rPr lang="en-US" altLang="ko-KR" dirty="0" smtClean="0"/>
              <a:t>7 11 3.2</a:t>
            </a:r>
          </a:p>
          <a:p>
            <a:r>
              <a:rPr lang="en-US" altLang="ko-KR" dirty="0" smtClean="0"/>
              <a:t>11 7 3.2</a:t>
            </a:r>
          </a:p>
          <a:p>
            <a:r>
              <a:rPr lang="en-US" altLang="ko-KR" dirty="0" smtClean="0"/>
              <a:t>11 12 5.0</a:t>
            </a:r>
          </a:p>
          <a:p>
            <a:r>
              <a:rPr lang="en-US" altLang="ko-KR" dirty="0" smtClean="0"/>
              <a:t>12 11 5.0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35969" y="1639019"/>
            <a:ext cx="133882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아현</a:t>
            </a:r>
          </a:p>
          <a:p>
            <a:r>
              <a:rPr lang="ko-KR" altLang="en-US" dirty="0" smtClean="0"/>
              <a:t>충정로</a:t>
            </a:r>
          </a:p>
          <a:p>
            <a:r>
              <a:rPr lang="ko-KR" altLang="en-US" dirty="0" smtClean="0"/>
              <a:t>시청</a:t>
            </a:r>
          </a:p>
          <a:p>
            <a:r>
              <a:rPr lang="ko-KR" altLang="en-US" dirty="0" smtClean="0"/>
              <a:t>을지로입구</a:t>
            </a:r>
          </a:p>
          <a:p>
            <a:r>
              <a:rPr lang="ko-KR" altLang="en-US" dirty="0" err="1" smtClean="0"/>
              <a:t>애오개</a:t>
            </a:r>
            <a:endParaRPr lang="ko-KR" altLang="en-US" dirty="0" smtClean="0"/>
          </a:p>
          <a:p>
            <a:r>
              <a:rPr lang="ko-KR" altLang="en-US" dirty="0" smtClean="0"/>
              <a:t>공덕</a:t>
            </a:r>
          </a:p>
          <a:p>
            <a:r>
              <a:rPr lang="ko-KR" altLang="en-US" dirty="0" smtClean="0"/>
              <a:t>마포</a:t>
            </a:r>
          </a:p>
          <a:p>
            <a:r>
              <a:rPr lang="ko-KR" altLang="en-US" dirty="0" smtClean="0"/>
              <a:t>서울역</a:t>
            </a:r>
          </a:p>
          <a:p>
            <a:r>
              <a:rPr lang="ko-KR" altLang="en-US" dirty="0" smtClean="0"/>
              <a:t>남영</a:t>
            </a:r>
          </a:p>
          <a:p>
            <a:r>
              <a:rPr lang="ko-KR" altLang="en-US" dirty="0" smtClean="0"/>
              <a:t>용산</a:t>
            </a:r>
          </a:p>
          <a:p>
            <a:r>
              <a:rPr lang="ko-KR" altLang="en-US" dirty="0" smtClean="0"/>
              <a:t>회현</a:t>
            </a:r>
          </a:p>
          <a:p>
            <a:r>
              <a:rPr lang="ko-KR" altLang="en-US" dirty="0" err="1" smtClean="0"/>
              <a:t>숙대입구</a:t>
            </a:r>
            <a:endParaRPr lang="ko-KR" altLang="en-US" dirty="0" smtClean="0"/>
          </a:p>
          <a:p>
            <a:r>
              <a:rPr lang="ko-KR" altLang="en-US" dirty="0" smtClean="0"/>
              <a:t>삼각지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3232" y="7936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입력값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70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144</Words>
  <Application>Microsoft Office PowerPoint</Application>
  <PresentationFormat>와이드스크린</PresentationFormat>
  <Paragraphs>77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HYEKYEONG KIM</dc:creator>
  <cp:lastModifiedBy>HYEKYEONG KIM</cp:lastModifiedBy>
  <cp:revision>4</cp:revision>
  <dcterms:created xsi:type="dcterms:W3CDTF">2015-07-24T06:39:25Z</dcterms:created>
  <dcterms:modified xsi:type="dcterms:W3CDTF">2015-07-24T06:52:08Z</dcterms:modified>
</cp:coreProperties>
</file>