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798" autoAdjust="0"/>
  </p:normalViewPr>
  <p:slideViewPr>
    <p:cSldViewPr snapToGrid="0">
      <p:cViewPr varScale="1">
        <p:scale>
          <a:sx n="80" d="100"/>
          <a:sy n="80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2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7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1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6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2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1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2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3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F0A0-B1D9-4FFE-9CD8-0BA30C9D0CE6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90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9829" y="1630170"/>
            <a:ext cx="80073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문제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ko-KR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점수판에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칩 놓기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조건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3xN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테이블의 각 칸에 양 또는 음의 정수가 기록되어 있다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칩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놓는 방법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가로나 세로로 인접한 두 칸에 동시에 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칩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을 놓을 수 없다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각 열에는 적어도 하나 이상의 칩을 놓는다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칩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놓인 자리에 있는 수의 합을 최대가 되도록 칩을 놓으세요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51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313" y="1317350"/>
            <a:ext cx="1073883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최적 부분 구조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두문자열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 &lt;x1x2…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과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 &lt;y1y2…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에 대해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yn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이면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Yn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LCS</a:t>
            </a:r>
            <a:r>
              <a:rPr lang="ko-KR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의길이는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Xm-1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Yn-1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LCS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길이보다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크다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즉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, (m, n)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크기의 문제의 해가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(m-1, n-1)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크기의 문제의 해를 포함하고 있다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≠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yn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이면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Yn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LCS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길이는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Yn-1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의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LCS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길이와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Xm-1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Yn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LCS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길이 중 큰 것과 같다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즉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, (m, n)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크기의 문제의 해가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(m, n-1)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크기의 문제와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(m-1, n)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크기의 문제의 해를 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포함하고 있다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                    if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0 or j =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ci-1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, j-1 +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        if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, j &gt; 0 and xi=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yj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max{ci-1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j,ci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, j-1}if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, j &gt; 0 and xi ≠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yj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cij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두 문자열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Xi= &lt;x1x2…xi&gt;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Yj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 &lt;y1y2…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yj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LCS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길이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3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6692" y="1365476"/>
            <a:ext cx="4442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최적 부분 구조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s1 = "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UTEN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MOR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GE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s2 = "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OOD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MOR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NI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G."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CLS = "G MORN."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CLS_LEN = 7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5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54419"/>
              </p:ext>
            </p:extLst>
          </p:nvPr>
        </p:nvGraphicFramePr>
        <p:xfrm>
          <a:off x="1737152" y="1886305"/>
          <a:ext cx="8548920" cy="271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</a:tblGrid>
              <a:tr h="90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3560" y="12344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테이블의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79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7193280" y="239625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208520" y="443841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08520" y="513945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223760" y="603861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51944"/>
              </p:ext>
            </p:extLst>
          </p:nvPr>
        </p:nvGraphicFramePr>
        <p:xfrm>
          <a:off x="5516882" y="3504573"/>
          <a:ext cx="5500710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58628"/>
              </p:ext>
            </p:extLst>
          </p:nvPr>
        </p:nvGraphicFramePr>
        <p:xfrm>
          <a:off x="5516882" y="5104773"/>
          <a:ext cx="5500710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32036"/>
              </p:ext>
            </p:extLst>
          </p:nvPr>
        </p:nvGraphicFramePr>
        <p:xfrm>
          <a:off x="5516882" y="1919613"/>
          <a:ext cx="5500710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7208520" y="36933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75386"/>
              </p:ext>
            </p:extLst>
          </p:nvPr>
        </p:nvGraphicFramePr>
        <p:xfrm>
          <a:off x="5516882" y="334653"/>
          <a:ext cx="5500710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0" y="990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37800"/>
              </p:ext>
            </p:extLst>
          </p:nvPr>
        </p:nvGraphicFramePr>
        <p:xfrm>
          <a:off x="4069080" y="33465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0462" y="2133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가능한 패턴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099560" y="36933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67000" y="257556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6547"/>
              </p:ext>
            </p:extLst>
          </p:nvPr>
        </p:nvGraphicFramePr>
        <p:xfrm>
          <a:off x="4069080" y="191961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4099560" y="239625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67000" y="416052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패턴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12269"/>
              </p:ext>
            </p:extLst>
          </p:nvPr>
        </p:nvGraphicFramePr>
        <p:xfrm>
          <a:off x="4069080" y="350457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4099560" y="443841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67000" y="576072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패턴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40870"/>
              </p:ext>
            </p:extLst>
          </p:nvPr>
        </p:nvGraphicFramePr>
        <p:xfrm>
          <a:off x="4069080" y="510477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4099560" y="605385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114800" y="512421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6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990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68878"/>
              </p:ext>
            </p:extLst>
          </p:nvPr>
        </p:nvGraphicFramePr>
        <p:xfrm>
          <a:off x="4053840" y="28893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0462" y="213360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서로 양립할 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있는 패턴</a:t>
            </a:r>
            <a:endParaRPr lang="en-US" altLang="ko-KR" dirty="0" smtClean="0"/>
          </a:p>
        </p:txBody>
      </p:sp>
      <p:sp>
        <p:nvSpPr>
          <p:cNvPr id="6" name="타원 5"/>
          <p:cNvSpPr/>
          <p:nvPr/>
        </p:nvSpPr>
        <p:spPr>
          <a:xfrm>
            <a:off x="4084320" y="32361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67000" y="257556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33871"/>
              </p:ext>
            </p:extLst>
          </p:nvPr>
        </p:nvGraphicFramePr>
        <p:xfrm>
          <a:off x="4053840" y="187389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4084320" y="235053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67000" y="416052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패턴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70820"/>
              </p:ext>
            </p:extLst>
          </p:nvPr>
        </p:nvGraphicFramePr>
        <p:xfrm>
          <a:off x="4053840" y="345885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4084320" y="439269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67000" y="576072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패턴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97877"/>
              </p:ext>
            </p:extLst>
          </p:nvPr>
        </p:nvGraphicFramePr>
        <p:xfrm>
          <a:off x="4053840" y="505905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4084320" y="600813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099560" y="507849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81638"/>
              </p:ext>
            </p:extLst>
          </p:nvPr>
        </p:nvGraphicFramePr>
        <p:xfrm>
          <a:off x="5683309" y="28893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713789" y="775953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04657"/>
              </p:ext>
            </p:extLst>
          </p:nvPr>
        </p:nvGraphicFramePr>
        <p:xfrm>
          <a:off x="5683309" y="187389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5713789" y="1905954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81259"/>
              </p:ext>
            </p:extLst>
          </p:nvPr>
        </p:nvGraphicFramePr>
        <p:xfrm>
          <a:off x="5683309" y="345885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5713789" y="3479574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76566"/>
              </p:ext>
            </p:extLst>
          </p:nvPr>
        </p:nvGraphicFramePr>
        <p:xfrm>
          <a:off x="5683309" y="505905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타원 41"/>
          <p:cNvSpPr/>
          <p:nvPr/>
        </p:nvSpPr>
        <p:spPr>
          <a:xfrm>
            <a:off x="5713789" y="5552010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99872"/>
              </p:ext>
            </p:extLst>
          </p:nvPr>
        </p:nvGraphicFramePr>
        <p:xfrm>
          <a:off x="6235428" y="28893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" name="타원 43"/>
          <p:cNvSpPr/>
          <p:nvPr/>
        </p:nvSpPr>
        <p:spPr>
          <a:xfrm>
            <a:off x="6265908" y="32361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81438"/>
              </p:ext>
            </p:extLst>
          </p:nvPr>
        </p:nvGraphicFramePr>
        <p:xfrm>
          <a:off x="6235428" y="187389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6265908" y="235053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58583"/>
              </p:ext>
            </p:extLst>
          </p:nvPr>
        </p:nvGraphicFramePr>
        <p:xfrm>
          <a:off x="6235428" y="345885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6265908" y="439269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51313"/>
              </p:ext>
            </p:extLst>
          </p:nvPr>
        </p:nvGraphicFramePr>
        <p:xfrm>
          <a:off x="6235428" y="505905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0" name="타원 49"/>
          <p:cNvSpPr/>
          <p:nvPr/>
        </p:nvSpPr>
        <p:spPr>
          <a:xfrm>
            <a:off x="6265908" y="600813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281148" y="507849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48756"/>
              </p:ext>
            </p:extLst>
          </p:nvPr>
        </p:nvGraphicFramePr>
        <p:xfrm>
          <a:off x="7665720" y="28893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7696200" y="1211478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61974"/>
              </p:ext>
            </p:extLst>
          </p:nvPr>
        </p:nvGraphicFramePr>
        <p:xfrm>
          <a:off x="7665720" y="187389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5" name="타원 54"/>
          <p:cNvSpPr/>
          <p:nvPr/>
        </p:nvSpPr>
        <p:spPr>
          <a:xfrm>
            <a:off x="7696200" y="2802085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56905"/>
              </p:ext>
            </p:extLst>
          </p:nvPr>
        </p:nvGraphicFramePr>
        <p:xfrm>
          <a:off x="7665720" y="345885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7696200" y="3940288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84431"/>
              </p:ext>
            </p:extLst>
          </p:nvPr>
        </p:nvGraphicFramePr>
        <p:xfrm>
          <a:off x="9557895" y="1862015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9588375" y="2811094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9603615" y="1881454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17658"/>
              </p:ext>
            </p:extLst>
          </p:nvPr>
        </p:nvGraphicFramePr>
        <p:xfrm>
          <a:off x="8217681" y="28893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2" name="타원 61"/>
          <p:cNvSpPr/>
          <p:nvPr/>
        </p:nvSpPr>
        <p:spPr>
          <a:xfrm>
            <a:off x="8248161" y="32361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82799"/>
              </p:ext>
            </p:extLst>
          </p:nvPr>
        </p:nvGraphicFramePr>
        <p:xfrm>
          <a:off x="8217681" y="187389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8248161" y="235053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37881"/>
              </p:ext>
            </p:extLst>
          </p:nvPr>
        </p:nvGraphicFramePr>
        <p:xfrm>
          <a:off x="8217681" y="3458853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8248161" y="439269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67320"/>
              </p:ext>
            </p:extLst>
          </p:nvPr>
        </p:nvGraphicFramePr>
        <p:xfrm>
          <a:off x="10109856" y="1862015"/>
          <a:ext cx="550071" cy="1356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71"/>
              </a:tblGrid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23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8" name="타원 67"/>
          <p:cNvSpPr/>
          <p:nvPr/>
        </p:nvSpPr>
        <p:spPr>
          <a:xfrm>
            <a:off x="10155576" y="2345322"/>
            <a:ext cx="468868" cy="399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06447" y="2032227"/>
            <a:ext cx="11897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양립 가능</a:t>
            </a:r>
            <a:endParaRPr lang="en-US" altLang="ko-KR" dirty="0" smtClean="0"/>
          </a:p>
          <a:p>
            <a:r>
              <a:rPr lang="ko-KR" altLang="en-US" dirty="0" smtClean="0"/>
              <a:t>패턴 </a:t>
            </a:r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패턴 </a:t>
            </a:r>
            <a:r>
              <a:rPr lang="en-US" altLang="ko-KR" dirty="0" smtClean="0"/>
              <a:t>2, 3</a:t>
            </a:r>
          </a:p>
          <a:p>
            <a:endParaRPr lang="en-US" altLang="ko-KR" dirty="0"/>
          </a:p>
          <a:p>
            <a:r>
              <a:rPr lang="ko-KR" altLang="en-US" dirty="0" smtClean="0"/>
              <a:t>패턴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패턴</a:t>
            </a:r>
            <a:r>
              <a:rPr lang="en-US" altLang="ko-KR" dirty="0" smtClean="0"/>
              <a:t>1,2,3</a:t>
            </a:r>
          </a:p>
          <a:p>
            <a:endParaRPr lang="en-US" altLang="ko-KR" dirty="0"/>
          </a:p>
          <a:p>
            <a:r>
              <a:rPr lang="ko-KR" altLang="en-US" dirty="0" smtClean="0"/>
              <a:t>패턴 </a:t>
            </a:r>
            <a:r>
              <a:rPr lang="en-US" altLang="ko-KR" dirty="0" smtClean="0"/>
              <a:t>3</a:t>
            </a:r>
          </a:p>
          <a:p>
            <a:r>
              <a:rPr lang="ko-KR" altLang="en-US" dirty="0" smtClean="0"/>
              <a:t>패턴 </a:t>
            </a:r>
            <a:r>
              <a:rPr lang="en-US" altLang="ko-KR" dirty="0" smtClean="0"/>
              <a:t>1,2</a:t>
            </a:r>
          </a:p>
          <a:p>
            <a:endParaRPr lang="en-US" altLang="ko-KR" dirty="0"/>
          </a:p>
          <a:p>
            <a:r>
              <a:rPr lang="ko-KR" altLang="en-US" dirty="0" smtClean="0"/>
              <a:t>패턴 </a:t>
            </a:r>
            <a:r>
              <a:rPr lang="en-US" altLang="ko-KR" dirty="0" smtClean="0"/>
              <a:t>4</a:t>
            </a:r>
          </a:p>
          <a:p>
            <a:r>
              <a:rPr lang="ko-KR" altLang="en-US" dirty="0" smtClean="0"/>
              <a:t>패턴 </a:t>
            </a:r>
            <a:r>
              <a:rPr lang="en-US" altLang="ko-KR" dirty="0" smtClean="0"/>
              <a:t>2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996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91032" y="2975674"/>
            <a:ext cx="593720" cy="5461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475195" y="2086926"/>
            <a:ext cx="593720" cy="5461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37152" y="1886305"/>
          <a:ext cx="8548920" cy="271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</a:tblGrid>
              <a:tr h="90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3560" y="123444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열과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열의 관계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062" y="14191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i-1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3187" y="141910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02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91032" y="2975674"/>
            <a:ext cx="593720" cy="5461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409328" y="3879513"/>
            <a:ext cx="593720" cy="5461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37152" y="1886305"/>
          <a:ext cx="8548920" cy="271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</a:tblGrid>
              <a:tr h="90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3560" y="123444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열과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열의 관계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062" y="14191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i-1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3187" y="141910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63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91032" y="2975674"/>
            <a:ext cx="593720" cy="5461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475195" y="2086926"/>
            <a:ext cx="593720" cy="5461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09328" y="3905164"/>
            <a:ext cx="593720" cy="5461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37152" y="1886305"/>
          <a:ext cx="8548920" cy="271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  <a:gridCol w="854892"/>
              </a:tblGrid>
              <a:tr h="90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3560" y="123444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열과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열의 관계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062" y="14191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i-1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3187" y="141910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60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635" y="314322"/>
            <a:ext cx="887935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열과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열의 관계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열이 패턴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놓여 있을 경우 경우의 최고점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열이 패턴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놓여 있을 경우의 최고점과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열이 패턴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으로 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놓여 있을 경우의 최고점 중 큰 것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열에서 패턴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돌이 놓인 곳이 있는 수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열이 패턴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놓여 있을 경우 경우의 최고점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열이 패턴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놓여 있을 경우의 최고점과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열이 패턴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으로 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놓여 있을 경우와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 패턴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놓여 있을 경우의 최고점 중 큰 것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열에서 패턴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돌이 놓인 곳이 있는 수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열이 패턴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놓여 있을 경우 경우의 최고점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열이 패턴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놓여 있을 경우의 최고점과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열이 패턴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놓여 있을 경우의 최고점 중 큰 것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열에서 패턴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돌이 놓인 곳이 있는 수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열이 패턴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놓여 있을 경우 경우의 최고점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열이 패턴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놓여 있을 경우의 최고점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열에서 패턴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로 돌이 놓인 곳이 있는 수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3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0756" y="1052655"/>
            <a:ext cx="8892178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문제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최장 공통 부분 순서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(LCS)</a:t>
            </a: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두 문자열에 공통적으로 들어있는 공통부분순서 중 가장 긴 것을 찾는다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부분순서의 예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&lt;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bcdb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는문자열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부분 순서다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공통 부분 순서의 예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bca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는 문자열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bd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와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공통 부분 순서다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최장공통부분순서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(LCS, Longest Common Subsequence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공통 부분 순서들 중 가장 긴 것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예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&lt;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bcba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는문자열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bcb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와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최장 공통 부분 순서다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2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850</Words>
  <Application>Microsoft Office PowerPoint</Application>
  <PresentationFormat>와이드스크린</PresentationFormat>
  <Paragraphs>341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HYEKYEONG KIM</dc:creator>
  <cp:lastModifiedBy>HYEKYEONG KIM</cp:lastModifiedBy>
  <cp:revision>8</cp:revision>
  <dcterms:created xsi:type="dcterms:W3CDTF">2015-07-22T04:37:48Z</dcterms:created>
  <dcterms:modified xsi:type="dcterms:W3CDTF">2015-07-22T06:16:06Z</dcterms:modified>
</cp:coreProperties>
</file>