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47BA-613A-4754-BB1F-CEC2F41DCF2F}" type="datetimeFigureOut">
              <a:rPr lang="ko-KR" altLang="en-US" smtClean="0"/>
              <a:t>2015-10-23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2354-3422-44F3-A033-9D8C823446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507061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user\Desktop\회원가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4562475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7143800" cy="569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2015-10-23T02:54:41Z</dcterms:created>
  <dcterms:modified xsi:type="dcterms:W3CDTF">2015-10-23T03:01:20Z</dcterms:modified>
</cp:coreProperties>
</file>