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54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1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04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3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3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D5EC2E0-341F-45D2-809B-917A10E2A718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0730DD4-9ED7-481F-8ADC-4BDE27A60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7097" y="2047819"/>
            <a:ext cx="72567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bg1"/>
                </a:solidFill>
                <a:latin typeface="+mj-lt"/>
              </a:rPr>
              <a:t>C++17 Preview</a:t>
            </a:r>
            <a:endParaRPr lang="ko-KR" altLang="en-US" sz="8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3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C++ Status – www.isocpp.org</a:t>
            </a:r>
            <a:endParaRPr lang="ko-KR" altLang="en-US" dirty="0"/>
          </a:p>
        </p:txBody>
      </p:sp>
      <p:pic>
        <p:nvPicPr>
          <p:cNvPr id="1026" name="Picture 2" descr="https://isocpp.org/files/img/wg21-time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89" y="1051546"/>
            <a:ext cx="7634790" cy="54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C++11/14, C++17/20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C++11/14 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Major : Lambda, Perfect forwarding, Move Semantics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Minor : auto,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decltype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uniform initialize,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Variadic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Template,……</a:t>
            </a:r>
          </a:p>
          <a:p>
            <a:pPr lvl="1"/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C++17/20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Major : Module, Range, Concept</a:t>
            </a: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Minor : uniform call syntax,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coroutine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contract,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asio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parallel,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string_view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optional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C++17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특징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Concepts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Modules 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Ranges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other key STL components using concepts 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Uniform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 syntax 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Co-routines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(should be very fast and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Networking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support (based on the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asio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 the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TS)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Contracts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SIMD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 and parallel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algorithms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“vocabulary types”, such as optional, variant,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string_view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and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array_view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Boost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1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C++17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설계시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원하지 않았던 내용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• Turn C++ into a radically different </a:t>
            </a:r>
            <a:r>
              <a:rPr lang="en-US" altLang="ko-KR" sz="2800" dirty="0" smtClean="0">
                <a:latin typeface="+mj-lt"/>
                <a:ea typeface="나눔고딕코딩" panose="020D0009000000000000" pitchFamily="49" charset="-127"/>
              </a:rPr>
              <a:t>language</a:t>
            </a: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/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• Turn parts of C++ into a much higher-level language by providing a segregated sub-language</a:t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• Have C++ compete with every other language by adding as many as possible of their features</a:t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• Incrementally modify C++ to support a whole new "paradigm"</a:t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• Hamper C++'s use for the most demanding systems programming tasks</a:t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• Increase the complexity of C++ use for the 99% for the benefit of the 1</a:t>
            </a:r>
            <a:r>
              <a:rPr lang="en-US" altLang="ko-KR" sz="2800" dirty="0" smtClean="0">
                <a:latin typeface="+mj-lt"/>
                <a:ea typeface="나눔고딕코딩" panose="020D0009000000000000" pitchFamily="49" charset="-127"/>
              </a:rPr>
              <a:t>%</a:t>
            </a: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/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endParaRPr lang="ko-KR" altLang="en-US" sz="2800" dirty="0">
              <a:latin typeface="+mj-lt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37</TotalTime>
  <Words>145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Tw Cen MT</vt:lpstr>
      <vt:lpstr>나눔고딕코딩</vt:lpstr>
      <vt:lpstr>맑은 고딕</vt:lpstr>
      <vt:lpstr>휴먼모음T</vt:lpstr>
      <vt:lpstr>Arial</vt:lpstr>
      <vt:lpstr>Corbel</vt:lpstr>
      <vt:lpstr>Wingdings</vt:lpstr>
      <vt:lpstr>Wingdings 2</vt:lpstr>
      <vt:lpstr>New_Korea03</vt:lpstr>
      <vt:lpstr>PowerPoint 프레젠테이션</vt:lpstr>
      <vt:lpstr>Current C++ Status – www.isocpp.org</vt:lpstr>
      <vt:lpstr>C++11/14, C++17/20</vt:lpstr>
      <vt:lpstr>C++17 주요 특징</vt:lpstr>
      <vt:lpstr>C++17 설계시 원하지 않았던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강석민</dc:creator>
  <cp:lastModifiedBy>강석민</cp:lastModifiedBy>
  <cp:revision>5</cp:revision>
  <dcterms:created xsi:type="dcterms:W3CDTF">2016-04-04T23:09:03Z</dcterms:created>
  <dcterms:modified xsi:type="dcterms:W3CDTF">2016-04-04T23:46:19Z</dcterms:modified>
</cp:coreProperties>
</file>