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72050B2-5A78-4C7E-A8FD-B6312FC82F7A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833D09C1-3EBF-4CE7-82AB-F00FA92A64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Kaggle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zillow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22147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집값 예측의 </a:t>
            </a:r>
            <a:r>
              <a:rPr lang="ko-KR" altLang="en-US" dirty="0"/>
              <a:t>오차 </a:t>
            </a:r>
            <a:r>
              <a:rPr lang="ko-KR" altLang="en-US" dirty="0" smtClean="0"/>
              <a:t>맞추기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양종</a:t>
            </a:r>
            <a:r>
              <a:rPr lang="ko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20869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무엇을 예측하는 것이 쉬울까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예측가의</a:t>
            </a:r>
            <a:r>
              <a:rPr lang="ko-KR" altLang="en-US" dirty="0" smtClean="0"/>
              <a:t> 차이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예측가의</a:t>
            </a:r>
            <a:r>
              <a:rPr lang="ko-KR" altLang="en-US" dirty="0" smtClean="0"/>
              <a:t> 상대오차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예측가의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로그차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예측하려는 주택의 가격이 올라가면 그에 대한 오차는 비례해서 커지는가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가능한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경우에 대해 실험적으로 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2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가설의 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Missing-value</a:t>
            </a:r>
            <a:r>
              <a:rPr lang="ko-KR" altLang="en-US" dirty="0" smtClean="0"/>
              <a:t>가 오차에 영향을 주는가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값이 있는 것을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없는 것을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변환한 후 오차와의 상관도를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가격을 예측하</a:t>
            </a:r>
            <a:r>
              <a:rPr lang="ko-KR" altLang="en-US" dirty="0"/>
              <a:t>는</a:t>
            </a:r>
            <a:r>
              <a:rPr lang="ko-KR" altLang="en-US" dirty="0" smtClean="0"/>
              <a:t> 것이 아니라 예측가격의 오차를 예측하는 것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질문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특징들이 예측을 어렵게 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쉽게 알 수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가격에 영향을 주지 않는 변수는 오차에도 영향을 주지 않을 것이다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가격에 영향을 주는 변수가 오차에도 영향을 줄 것이다</a:t>
            </a:r>
            <a:endParaRPr lang="en-US" altLang="ko-KR" dirty="0" smtClean="0"/>
          </a:p>
          <a:p>
            <a:r>
              <a:rPr lang="ko-KR" altLang="en-US" dirty="0" smtClean="0"/>
              <a:t>가설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아마도 가격에 높은 영향을 주는 변수 중 값이 없거나 값이 잘못될 가능성이 큰 것이 오차를 크게 할 것이다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Missing-value</a:t>
            </a:r>
            <a:r>
              <a:rPr lang="ko-KR" altLang="en-US" dirty="0" smtClean="0"/>
              <a:t>라도 그 값이 쉽게 예측 가능하다면 오차에 큰 영향이 없을 것이다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9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logerrer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 전에</a:t>
            </a:r>
            <a:r>
              <a:rPr lang="en-US" altLang="ko-KR" dirty="0" smtClean="0"/>
              <a:t>..</a:t>
            </a:r>
          </a:p>
          <a:p>
            <a:r>
              <a:rPr lang="en-US" altLang="ko-KR" dirty="0" err="1" smtClean="0"/>
              <a:t>logerror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이 맞지 않는 것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L1 distance, L2 distance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변환하는건</a:t>
            </a:r>
            <a:r>
              <a:rPr lang="ko-KR" altLang="en-US" dirty="0" smtClean="0"/>
              <a:t> 어떨까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2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logerrer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L1 distance, l2 distance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변환하는건</a:t>
            </a:r>
            <a:r>
              <a:rPr lang="ko-KR" altLang="en-US" dirty="0" smtClean="0"/>
              <a:t> 어떨까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L1 distance</a:t>
            </a:r>
            <a:r>
              <a:rPr lang="ko-KR" altLang="en-US" dirty="0" smtClean="0"/>
              <a:t>로 변환하기 위해선 원래의 가격을 알아야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문제를 풀기 위해 더 어려운 문제를 풀어야 하는 상황</a:t>
            </a:r>
            <a:r>
              <a:rPr lang="en-US" altLang="ko-KR" dirty="0" smtClean="0"/>
              <a:t>…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291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logerrer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L1 distance, l2 distance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변환하는건</a:t>
            </a:r>
            <a:r>
              <a:rPr lang="ko-KR" altLang="en-US" dirty="0" smtClean="0"/>
              <a:t> 어떨까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원래의 가격을 가정하면 어떤 상황이 펼쳐질까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$100,000</a:t>
            </a:r>
            <a:r>
              <a:rPr lang="ko-KR" altLang="en-US" dirty="0" smtClean="0"/>
              <a:t>일 경우와 </a:t>
            </a:r>
            <a:r>
              <a:rPr lang="en-US" altLang="ko-KR" dirty="0" smtClean="0"/>
              <a:t>$1,000,000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Logerror</a:t>
            </a:r>
            <a:r>
              <a:rPr lang="en-US" altLang="ko-KR" dirty="0"/>
              <a:t>: </a:t>
            </a:r>
            <a:r>
              <a:rPr lang="en-US" altLang="ko-KR" dirty="0" smtClean="0"/>
              <a:t>0.0276</a:t>
            </a:r>
          </a:p>
          <a:p>
            <a:pPr lvl="1"/>
            <a:r>
              <a:rPr lang="ko-KR" altLang="en-US" dirty="0" smtClean="0"/>
              <a:t>원래 가격이 </a:t>
            </a:r>
            <a:r>
              <a:rPr lang="en-US" altLang="ko-KR" dirty="0" smtClean="0"/>
              <a:t>$100,000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$102,798</a:t>
            </a:r>
            <a:r>
              <a:rPr lang="ko-KR" altLang="en-US" dirty="0" smtClean="0"/>
              <a:t>로 예측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log(102,798)-log(100,000) = 0.0276</a:t>
            </a:r>
          </a:p>
          <a:p>
            <a:pPr lvl="2"/>
            <a:r>
              <a:rPr lang="en-US" altLang="ko-KR" dirty="0" smtClean="0"/>
              <a:t>102,798-100,000) = 2,798</a:t>
            </a:r>
          </a:p>
          <a:p>
            <a:pPr lvl="1"/>
            <a:r>
              <a:rPr lang="ko-KR" altLang="en-US" dirty="0" smtClean="0"/>
              <a:t>원래 가격이 </a:t>
            </a:r>
            <a:r>
              <a:rPr lang="en-US" altLang="ko-KR" dirty="0" smtClean="0"/>
              <a:t>$1,000,000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$1,027,984</a:t>
            </a:r>
            <a:r>
              <a:rPr lang="ko-KR" altLang="en-US" dirty="0" smtClean="0"/>
              <a:t>로 예측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Log(1,027,984)-log(1,000,000) = 0.0276</a:t>
            </a:r>
          </a:p>
          <a:p>
            <a:pPr lvl="2"/>
            <a:r>
              <a:rPr lang="en-US" altLang="ko-KR" dirty="0" smtClean="0"/>
              <a:t>1,027,984-1,000,000 = 27,984</a:t>
            </a:r>
          </a:p>
          <a:p>
            <a:pPr lvl="1"/>
            <a:r>
              <a:rPr lang="ko-KR" altLang="en-US" dirty="0" smtClean="0"/>
              <a:t>원래 가정했던 가격에 비례해 오차가 커진다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logerrer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L1 distance, l2 distance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변환하는건</a:t>
            </a:r>
            <a:r>
              <a:rPr lang="ko-KR" altLang="en-US" dirty="0" smtClean="0"/>
              <a:t> 어떨까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b="1" dirty="0" smtClean="0"/>
              <a:t>가격의 상대 오차로 하면</a:t>
            </a:r>
            <a:r>
              <a:rPr lang="en-US" altLang="ko-KR" b="1" dirty="0" smtClean="0"/>
              <a:t>?</a:t>
            </a:r>
          </a:p>
          <a:p>
            <a:pPr lvl="1"/>
            <a:r>
              <a:rPr lang="en-US" altLang="ko-KR" dirty="0" err="1" smtClean="0"/>
              <a:t>Logerror</a:t>
            </a:r>
            <a:r>
              <a:rPr lang="en-US" altLang="ko-KR" dirty="0"/>
              <a:t>: </a:t>
            </a:r>
            <a:r>
              <a:rPr lang="en-US" altLang="ko-KR" dirty="0" smtClean="0"/>
              <a:t>0.0276</a:t>
            </a:r>
          </a:p>
          <a:p>
            <a:pPr lvl="1"/>
            <a:r>
              <a:rPr lang="ko-KR" altLang="en-US" dirty="0" smtClean="0"/>
              <a:t>원래 가격이 </a:t>
            </a:r>
            <a:r>
              <a:rPr lang="en-US" altLang="ko-KR" dirty="0" smtClean="0"/>
              <a:t>$100,000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$102,798</a:t>
            </a:r>
            <a:r>
              <a:rPr lang="ko-KR" altLang="en-US" dirty="0" smtClean="0"/>
              <a:t>로 예측</a:t>
            </a:r>
            <a:endParaRPr lang="en-US" altLang="ko-KR" dirty="0" smtClean="0"/>
          </a:p>
          <a:p>
            <a:pPr lvl="2"/>
            <a:r>
              <a:rPr lang="en-US" altLang="ko-KR" dirty="0"/>
              <a:t>(102,798-100,000)/100,000 = 0.02798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가격이 </a:t>
            </a:r>
            <a:r>
              <a:rPr lang="en-US" altLang="ko-KR" dirty="0" smtClean="0"/>
              <a:t>$1,000,000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$1,027,984</a:t>
            </a:r>
            <a:r>
              <a:rPr lang="ko-KR" altLang="en-US" dirty="0" smtClean="0"/>
              <a:t>로 예측</a:t>
            </a:r>
            <a:endParaRPr lang="en-US" altLang="ko-KR" dirty="0" smtClean="0"/>
          </a:p>
          <a:p>
            <a:pPr lvl="2"/>
            <a:r>
              <a:rPr lang="en-US" altLang="ko-KR" dirty="0"/>
              <a:t>(</a:t>
            </a:r>
            <a:r>
              <a:rPr lang="en-US" altLang="ko-KR" dirty="0" smtClean="0"/>
              <a:t>1,027,984-1,000,000</a:t>
            </a:r>
            <a:r>
              <a:rPr lang="en-US" altLang="ko-KR" dirty="0"/>
              <a:t>)/</a:t>
            </a:r>
            <a:r>
              <a:rPr lang="en-US" altLang="ko-KR" dirty="0" smtClean="0"/>
              <a:t>1,000,000 </a:t>
            </a:r>
            <a:r>
              <a:rPr lang="en-US" altLang="ko-KR" dirty="0"/>
              <a:t>= 0.02798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405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logerrer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14599"/>
              </p:ext>
            </p:extLst>
          </p:nvPr>
        </p:nvGraphicFramePr>
        <p:xfrm>
          <a:off x="611560" y="2492896"/>
          <a:ext cx="3456384" cy="331237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8581"/>
                <a:gridCol w="1203716"/>
                <a:gridCol w="1324087"/>
              </a:tblGrid>
              <a:tr h="2760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logerror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L1(100,000)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L1(1,000,000)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0.02798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0.02798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-0.1684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-0.15498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-0.15498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0.02204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0.02204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-0.00499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-0.00499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-0.2705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-0.23700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-0.23700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0.04498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0.04498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0.1638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0.17798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0.17798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0.0843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0.08796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0.08796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0.3825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0.46594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0.46594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65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logerrer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7553"/>
              </p:ext>
            </p:extLst>
          </p:nvPr>
        </p:nvGraphicFramePr>
        <p:xfrm>
          <a:off x="611560" y="2492896"/>
          <a:ext cx="3456384" cy="331237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8581"/>
                <a:gridCol w="1203716"/>
                <a:gridCol w="1324087"/>
              </a:tblGrid>
              <a:tr h="2760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logerror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L1(100,000)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L1(1,000,000)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0.02798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0.02798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-0.1684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-0.15498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-0.15498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0.02204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0.02204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-0.00499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-0.00499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-0.2705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-0.23700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-0.23700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0.04498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0.04498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0.1638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0.17798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0.17798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-0.00300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0.0843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0.08796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0.08796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760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0.3825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0.46594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0.46594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1999" y="4165227"/>
            <a:ext cx="3748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 error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L1 distance</a:t>
            </a:r>
            <a:r>
              <a:rPr lang="ko-KR" altLang="en-US" dirty="0" smtClean="0"/>
              <a:t>가 거의 같다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난 뭘 </a:t>
            </a:r>
            <a:r>
              <a:rPr lang="ko-KR" altLang="en-US" dirty="0" err="1" smtClean="0"/>
              <a:t>한거지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ㅡㅡ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075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의 차이와 </a:t>
            </a:r>
            <a:r>
              <a:rPr lang="ko-KR" altLang="en-US" dirty="0" err="1"/>
              <a:t>상대오차값은</a:t>
            </a:r>
            <a:r>
              <a:rPr lang="ko-KR" altLang="en-US" dirty="0"/>
              <a:t> 원래 </a:t>
            </a:r>
            <a:r>
              <a:rPr lang="ko-KR" altLang="en-US" dirty="0" smtClean="0"/>
              <a:t>비슷한가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55576" y="2505577"/>
                <a:ext cx="225286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2−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?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505577"/>
                <a:ext cx="2252861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TM01859866[[fn=매크로]]</Template>
  <TotalTime>3049</TotalTime>
  <Words>460</Words>
  <Application>Microsoft Office PowerPoint</Application>
  <PresentationFormat>화면 슬라이드 쇼(4:3)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매크로</vt:lpstr>
      <vt:lpstr>Kaggle - zillow</vt:lpstr>
      <vt:lpstr>목적</vt:lpstr>
      <vt:lpstr>logerrer</vt:lpstr>
      <vt:lpstr>logerrer</vt:lpstr>
      <vt:lpstr>logerrer</vt:lpstr>
      <vt:lpstr>logerrer</vt:lpstr>
      <vt:lpstr>logerrer</vt:lpstr>
      <vt:lpstr>logerrer</vt:lpstr>
      <vt:lpstr>PowerPoint 프레젠테이션</vt:lpstr>
      <vt:lpstr>PowerPoint 프레젠테이션</vt:lpstr>
      <vt:lpstr>가설의 검증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jyyang</dc:creator>
  <cp:lastModifiedBy>jyyang</cp:lastModifiedBy>
  <cp:revision>6</cp:revision>
  <dcterms:created xsi:type="dcterms:W3CDTF">2017-09-23T04:03:09Z</dcterms:created>
  <dcterms:modified xsi:type="dcterms:W3CDTF">2017-09-25T06:53:06Z</dcterms:modified>
</cp:coreProperties>
</file>