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6" r:id="rId5"/>
    <p:sldId id="261" r:id="rId6"/>
    <p:sldId id="259" r:id="rId7"/>
    <p:sldId id="260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2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5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7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9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9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5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7C7C-A8BB-4CF9-A8E5-C923BCE32F30}" type="datetimeFigureOut">
              <a:rPr lang="en-US" smtClean="0"/>
              <a:t>30-May-21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EAF3-776F-4E8F-9E9C-C309458DD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DME and DR Grading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9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9834" y="2732310"/>
            <a:ext cx="10515600" cy="1325563"/>
          </a:xfrm>
        </p:spPr>
        <p:txBody>
          <a:bodyPr/>
          <a:lstStyle/>
          <a:p>
            <a:r>
              <a:rPr lang="en-US" dirty="0" smtClean="0"/>
              <a:t>Demo of the paper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7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61" y="1854437"/>
            <a:ext cx="810690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2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10" y="341832"/>
            <a:ext cx="5438270" cy="3441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369" y="3954091"/>
            <a:ext cx="771632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4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71" y="930984"/>
            <a:ext cx="5328587" cy="3982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35" y="831797"/>
            <a:ext cx="4885880" cy="50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8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3682" y="4067798"/>
            <a:ext cx="9631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2 approaches to have ResNet50 as a backbone:</a:t>
            </a:r>
          </a:p>
          <a:p>
            <a:r>
              <a:rPr lang="en-US" dirty="0" smtClean="0"/>
              <a:t>1.Train the dataset on Resnet50 and then take features for next layers.</a:t>
            </a:r>
          </a:p>
          <a:p>
            <a:r>
              <a:rPr lang="en-US" dirty="0" smtClean="0"/>
              <a:t>2.Train it altogether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5" y="766654"/>
            <a:ext cx="897380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7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8" y="304345"/>
            <a:ext cx="5726421" cy="28319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92" y="2610728"/>
            <a:ext cx="6567230" cy="37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6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44" y="662000"/>
            <a:ext cx="5346751" cy="3311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45" y="662000"/>
            <a:ext cx="5360018" cy="470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9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1785708"/>
            <a:ext cx="771632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1061707"/>
            <a:ext cx="757343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5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36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DME and DR Grading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of the paper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DME Grading</dc:title>
  <dc:creator>Muskan</dc:creator>
  <cp:lastModifiedBy>Muskan</cp:lastModifiedBy>
  <cp:revision>9</cp:revision>
  <dcterms:created xsi:type="dcterms:W3CDTF">2021-02-07T14:17:26Z</dcterms:created>
  <dcterms:modified xsi:type="dcterms:W3CDTF">2021-05-30T17:37:16Z</dcterms:modified>
</cp:coreProperties>
</file>