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F7773-FBEE-80C1-4851-AB9DE6884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A36ADA-1A1A-F3EB-DE49-D9CEF200F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C379F-CD46-D3B7-B94B-BDECC376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C9F-B53D-4C3F-9688-FEB6D12F39A2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22CA8F-1DD9-046E-0B88-B7ECF8D9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D93DA-773C-3869-2F25-4C88961C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20A3-A59F-4E01-8E2A-F04FF80F7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66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29843-63F9-23C5-991A-BD93D67E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2F20C0-0843-E316-8644-987411F5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CB9C5D-2509-D4D9-F0D3-18B00581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C9F-B53D-4C3F-9688-FEB6D12F39A2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C17776-21A5-CC85-EBD5-45006C56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E98F2-D82A-65EE-E968-64BEADC9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20A3-A59F-4E01-8E2A-F04FF80F7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4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F6B66E-E2F2-B9E6-DD5E-CC0216FF5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CF33BE-75B7-52BC-7F2E-98E3632AD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76290-C49F-A22B-DA85-897538BA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C9F-B53D-4C3F-9688-FEB6D12F39A2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B4BF4-0186-261E-EE1F-83D7E7BB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9C317D-C96D-2548-6E60-1469855F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20A3-A59F-4E01-8E2A-F04FF80F7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4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D0B6F-D5A8-7595-86A4-1DEDB8CD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C73C45-270C-D66B-5569-2F9435FF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3B78E-B087-F5F7-2D98-1FE32EC3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C9F-B53D-4C3F-9688-FEB6D12F39A2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02747A-CCA8-1289-35C7-3C02ACCB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4CA7EF-E09F-423D-D6EF-45615819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20A3-A59F-4E01-8E2A-F04FF80F7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0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8F745-9611-8DDE-56EC-F63A5575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D213FF-1AC6-99DA-3DCA-B2B407E58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84388-B698-D4A9-FDC6-AABD24B5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C9F-B53D-4C3F-9688-FEB6D12F39A2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64DF78-7385-AF99-C6B9-A130865D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041164-B922-B452-3F1E-FC6AAEB6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20A3-A59F-4E01-8E2A-F04FF80F7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5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18915-9992-255A-C546-94DFF89F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A7E99-3A47-2E56-1CE2-2F5F95C97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9D99F7-4BAF-B409-2D53-0187AC0E6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773238-B8CC-B5F6-CEA3-4A910680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C9F-B53D-4C3F-9688-FEB6D12F39A2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F1F2A5-26DE-83D1-9353-78144997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C2513A-1A2A-024A-EA8B-D3E99C82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20A3-A59F-4E01-8E2A-F04FF80F7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70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D9061-D263-540B-3A26-B88C2D16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186FA1-EE31-C544-897D-21347A824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9021BD-2791-9BA2-9416-22101A484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840B76-E04E-1D20-065C-B2127C9FB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B2615A-1DC7-5B21-98B8-A7A5D3F8A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07341E-CF78-24D0-B5A7-C025FE95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C9F-B53D-4C3F-9688-FEB6D12F39A2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BA45E5-5E23-D295-8B94-D5678530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360544-CC31-B0ED-BE38-1933BF76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20A3-A59F-4E01-8E2A-F04FF80F7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2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9645-CD1C-FFCB-1BC7-908D0AD0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243926-EA0D-4306-BB01-2AE5AE7F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C9F-B53D-4C3F-9688-FEB6D12F39A2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1F0153-BCF4-E312-5368-C72DB16D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007F37-CCC3-C79B-3769-34F0FAF7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20A3-A59F-4E01-8E2A-F04FF80F7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87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9C658-018B-C237-87FC-78202A9D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C9F-B53D-4C3F-9688-FEB6D12F39A2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31896D-E9F9-F19D-F5B0-28CC702E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A17778-78AC-5D22-83A2-778C8718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20A3-A59F-4E01-8E2A-F04FF80F7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69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B6AC3-28F7-4E72-7A19-0CA1ABA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2FD3D0-D46E-4792-5688-60BEDEEF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FB4945-9DA0-284A-E5D6-6B597675C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48E10A-20A6-0F14-1D42-F8C91C82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C9F-B53D-4C3F-9688-FEB6D12F39A2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1D1F60-0701-0249-80ED-3EBB19D1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D7F152-B970-FA13-DE29-8B972F44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20A3-A59F-4E01-8E2A-F04FF80F7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29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8EB43-331C-D26B-97DF-D3AB2BE4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24DDCA-4D41-CBFA-2B14-4D6774CD5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7D7805-AF8D-6A7B-15E1-92067367D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93AC69-35AE-26C7-5A86-E4E881BD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C9F-B53D-4C3F-9688-FEB6D12F39A2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669695-703C-BFDA-F223-07D9ED91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A81FF6-FD0D-FC3A-0182-FF9C89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20A3-A59F-4E01-8E2A-F04FF80F7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28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C5B602-7F2E-15FD-16A7-8C08CBA9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43CC0E-32FF-CF13-2AAD-EA9926F5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0CD143-74A1-DB13-D4C4-0F661891D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7C9F-B53D-4C3F-9688-FEB6D12F39A2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B7626D-3080-38A7-2002-9E421E5A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097540-AFD5-C99D-751C-B7277D19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20A3-A59F-4E01-8E2A-F04FF80F7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45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94008E0E-5023-50AD-36E2-0DF261BE4A13}"/>
              </a:ext>
            </a:extLst>
          </p:cNvPr>
          <p:cNvSpPr/>
          <p:nvPr/>
        </p:nvSpPr>
        <p:spPr>
          <a:xfrm>
            <a:off x="3447610" y="702017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4C7DE43-26A4-135D-B12F-2ED064072E14}"/>
              </a:ext>
            </a:extLst>
          </p:cNvPr>
          <p:cNvSpPr/>
          <p:nvPr/>
        </p:nvSpPr>
        <p:spPr>
          <a:xfrm>
            <a:off x="3447610" y="1488681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DC15582-5536-D50E-06FF-B5AFCFCA4004}"/>
              </a:ext>
            </a:extLst>
          </p:cNvPr>
          <p:cNvSpPr/>
          <p:nvPr/>
        </p:nvSpPr>
        <p:spPr>
          <a:xfrm>
            <a:off x="3447610" y="2275346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1C4E91A-3742-0969-1D70-8BC8C091552C}"/>
              </a:ext>
            </a:extLst>
          </p:cNvPr>
          <p:cNvSpPr/>
          <p:nvPr/>
        </p:nvSpPr>
        <p:spPr>
          <a:xfrm>
            <a:off x="3680767" y="3115524"/>
            <a:ext cx="111027" cy="107028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0EE98B1-0476-0B08-7712-98A1B14549DC}"/>
              </a:ext>
            </a:extLst>
          </p:cNvPr>
          <p:cNvSpPr/>
          <p:nvPr/>
        </p:nvSpPr>
        <p:spPr>
          <a:xfrm>
            <a:off x="3680767" y="3452664"/>
            <a:ext cx="111027" cy="107028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D564058-9223-716E-C889-AFE7DA9C9476}"/>
              </a:ext>
            </a:extLst>
          </p:cNvPr>
          <p:cNvSpPr/>
          <p:nvPr/>
        </p:nvSpPr>
        <p:spPr>
          <a:xfrm>
            <a:off x="3680767" y="3789804"/>
            <a:ext cx="111027" cy="107028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48ED6FF-5CFA-EA2C-FEA5-8FEAD149FE2E}"/>
              </a:ext>
            </a:extLst>
          </p:cNvPr>
          <p:cNvSpPr/>
          <p:nvPr/>
        </p:nvSpPr>
        <p:spPr>
          <a:xfrm>
            <a:off x="3447610" y="4233974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1E05ABC-FAB7-9191-F976-0BEEAAEA6F43}"/>
              </a:ext>
            </a:extLst>
          </p:cNvPr>
          <p:cNvSpPr/>
          <p:nvPr/>
        </p:nvSpPr>
        <p:spPr>
          <a:xfrm>
            <a:off x="3447610" y="5020638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441ED4D-D8B4-9185-5F56-0ECA5262037B}"/>
              </a:ext>
            </a:extLst>
          </p:cNvPr>
          <p:cNvSpPr/>
          <p:nvPr/>
        </p:nvSpPr>
        <p:spPr>
          <a:xfrm>
            <a:off x="3447610" y="5807302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47EF6E6-FBFB-19FB-7400-95C693145028}"/>
              </a:ext>
            </a:extLst>
          </p:cNvPr>
          <p:cNvSpPr/>
          <p:nvPr/>
        </p:nvSpPr>
        <p:spPr>
          <a:xfrm>
            <a:off x="5494348" y="1481271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0B4136A-CD69-ABEB-CB2F-E63167B1379D}"/>
              </a:ext>
            </a:extLst>
          </p:cNvPr>
          <p:cNvSpPr/>
          <p:nvPr/>
        </p:nvSpPr>
        <p:spPr>
          <a:xfrm>
            <a:off x="5494347" y="2217712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FFDA2BE-C717-35F7-5BF5-045D7B4A47D1}"/>
              </a:ext>
            </a:extLst>
          </p:cNvPr>
          <p:cNvSpPr/>
          <p:nvPr/>
        </p:nvSpPr>
        <p:spPr>
          <a:xfrm>
            <a:off x="5733229" y="3028248"/>
            <a:ext cx="111027" cy="107028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D8BCBFC-0C60-DCF2-ABA4-E3605B8F2AED}"/>
              </a:ext>
            </a:extLst>
          </p:cNvPr>
          <p:cNvSpPr/>
          <p:nvPr/>
        </p:nvSpPr>
        <p:spPr>
          <a:xfrm>
            <a:off x="5730112" y="3364158"/>
            <a:ext cx="111027" cy="107028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615056C-AD32-8E68-26C5-950C20F955ED}"/>
              </a:ext>
            </a:extLst>
          </p:cNvPr>
          <p:cNvSpPr/>
          <p:nvPr/>
        </p:nvSpPr>
        <p:spPr>
          <a:xfrm>
            <a:off x="5494345" y="3734231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2396203-4400-62D0-A1C8-496C54FEE993}"/>
              </a:ext>
            </a:extLst>
          </p:cNvPr>
          <p:cNvSpPr/>
          <p:nvPr/>
        </p:nvSpPr>
        <p:spPr>
          <a:xfrm>
            <a:off x="5495172" y="4557939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52455CF-2849-8126-BABA-49F0738425E5}"/>
              </a:ext>
            </a:extLst>
          </p:cNvPr>
          <p:cNvSpPr/>
          <p:nvPr/>
        </p:nvSpPr>
        <p:spPr>
          <a:xfrm>
            <a:off x="8695872" y="2350205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83A9FC9-F700-8003-5B2B-E97AC20902EC}"/>
              </a:ext>
            </a:extLst>
          </p:cNvPr>
          <p:cNvCxnSpPr>
            <a:stCxn id="4" idx="6"/>
            <a:endCxn id="13" idx="1"/>
          </p:cNvCxnSpPr>
          <p:nvPr/>
        </p:nvCxnSpPr>
        <p:spPr>
          <a:xfrm>
            <a:off x="4030169" y="980293"/>
            <a:ext cx="1549493" cy="58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06A3887-6122-D59F-5068-8A2A7EF296C8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4030169" y="1759547"/>
            <a:ext cx="1464179" cy="7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DD6F023-D4AE-C0C7-9BEC-E9C97C955852}"/>
              </a:ext>
            </a:extLst>
          </p:cNvPr>
          <p:cNvCxnSpPr>
            <a:stCxn id="6" idx="6"/>
            <a:endCxn id="13" idx="3"/>
          </p:cNvCxnSpPr>
          <p:nvPr/>
        </p:nvCxnSpPr>
        <p:spPr>
          <a:xfrm flipV="1">
            <a:off x="4030169" y="1956318"/>
            <a:ext cx="1549493" cy="5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3E26F07-22D9-2806-CE31-CC213CE54524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4030169" y="1759547"/>
            <a:ext cx="1464179" cy="2752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40C2034-1FED-323D-50D2-4E987E322D32}"/>
              </a:ext>
            </a:extLst>
          </p:cNvPr>
          <p:cNvCxnSpPr>
            <a:stCxn id="11" idx="6"/>
            <a:endCxn id="13" idx="3"/>
          </p:cNvCxnSpPr>
          <p:nvPr/>
        </p:nvCxnSpPr>
        <p:spPr>
          <a:xfrm flipV="1">
            <a:off x="4030169" y="1956318"/>
            <a:ext cx="1549493" cy="3342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DEBDECC-C274-BE01-01EE-9CE74C935159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 flipV="1">
            <a:off x="4030169" y="1562776"/>
            <a:ext cx="1549493" cy="4522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C4EE2D3-6CA4-AE73-0AC7-49202BDDF29C}"/>
              </a:ext>
            </a:extLst>
          </p:cNvPr>
          <p:cNvCxnSpPr>
            <a:stCxn id="4" idx="5"/>
            <a:endCxn id="14" idx="1"/>
          </p:cNvCxnSpPr>
          <p:nvPr/>
        </p:nvCxnSpPr>
        <p:spPr>
          <a:xfrm>
            <a:off x="3944855" y="1177064"/>
            <a:ext cx="1634806" cy="11221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DBEF3D2-4BC3-3DA0-0246-74EBB814D303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3944855" y="1963728"/>
            <a:ext cx="1634806" cy="335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8E38A08-7EDE-4550-495A-6DB450E005E2}"/>
              </a:ext>
            </a:extLst>
          </p:cNvPr>
          <p:cNvCxnSpPr>
            <a:stCxn id="6" idx="5"/>
            <a:endCxn id="14" idx="2"/>
          </p:cNvCxnSpPr>
          <p:nvPr/>
        </p:nvCxnSpPr>
        <p:spPr>
          <a:xfrm flipV="1">
            <a:off x="3944855" y="2495988"/>
            <a:ext cx="1549492" cy="2544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E4D7B03-BE7A-6889-FB41-5B87B6AF9784}"/>
              </a:ext>
            </a:extLst>
          </p:cNvPr>
          <p:cNvCxnSpPr>
            <a:stCxn id="10" idx="7"/>
            <a:endCxn id="14" idx="2"/>
          </p:cNvCxnSpPr>
          <p:nvPr/>
        </p:nvCxnSpPr>
        <p:spPr>
          <a:xfrm flipV="1">
            <a:off x="3944855" y="2495988"/>
            <a:ext cx="1549492" cy="1819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F4497BB-EDEE-99EE-C4C3-CD77CA12756E}"/>
              </a:ext>
            </a:extLst>
          </p:cNvPr>
          <p:cNvCxnSpPr>
            <a:stCxn id="11" idx="7"/>
            <a:endCxn id="14" idx="3"/>
          </p:cNvCxnSpPr>
          <p:nvPr/>
        </p:nvCxnSpPr>
        <p:spPr>
          <a:xfrm flipV="1">
            <a:off x="3944855" y="2692759"/>
            <a:ext cx="1634806" cy="2409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B0B52E3-70A1-4CDE-9DEF-A60AE4CD2CA9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3944855" y="2692759"/>
            <a:ext cx="1634806" cy="3196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74CA079-7187-4C97-26F3-9F126A2B35E2}"/>
              </a:ext>
            </a:extLst>
          </p:cNvPr>
          <p:cNvCxnSpPr>
            <a:stCxn id="4" idx="6"/>
            <a:endCxn id="17" idx="1"/>
          </p:cNvCxnSpPr>
          <p:nvPr/>
        </p:nvCxnSpPr>
        <p:spPr>
          <a:xfrm>
            <a:off x="4030169" y="980293"/>
            <a:ext cx="1549490" cy="2835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299490D-5125-BE3F-F540-F3BCBD1418BC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4030169" y="1766957"/>
            <a:ext cx="1464176" cy="22455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AF3FF211-F9E9-39E5-8AE9-48F7453D12F5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4030169" y="2553622"/>
            <a:ext cx="1464176" cy="1458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ACF8305-1143-06A4-9FCD-5BCA95197E0E}"/>
              </a:ext>
            </a:extLst>
          </p:cNvPr>
          <p:cNvCxnSpPr>
            <a:stCxn id="10" idx="6"/>
            <a:endCxn id="17" idx="2"/>
          </p:cNvCxnSpPr>
          <p:nvPr/>
        </p:nvCxnSpPr>
        <p:spPr>
          <a:xfrm flipV="1">
            <a:off x="4030169" y="4012507"/>
            <a:ext cx="1464176" cy="499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5AB73EA-18A7-A8FA-B18B-F3A30FB4C381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 flipV="1">
            <a:off x="4030169" y="4012507"/>
            <a:ext cx="1464176" cy="1286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E057B82-9D4C-3787-4E4A-3382C1981B04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 flipV="1">
            <a:off x="4030169" y="4012507"/>
            <a:ext cx="1464176" cy="2073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6C5FEBC0-34A6-EEFC-F090-069C35C47B8A}"/>
              </a:ext>
            </a:extLst>
          </p:cNvPr>
          <p:cNvCxnSpPr>
            <a:stCxn id="4" idx="5"/>
            <a:endCxn id="18" idx="2"/>
          </p:cNvCxnSpPr>
          <p:nvPr/>
        </p:nvCxnSpPr>
        <p:spPr>
          <a:xfrm>
            <a:off x="3944855" y="1177064"/>
            <a:ext cx="1550317" cy="3659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E184D618-CA4A-956F-FB87-0586A4C8A641}"/>
              </a:ext>
            </a:extLst>
          </p:cNvPr>
          <p:cNvCxnSpPr>
            <a:stCxn id="5" idx="5"/>
            <a:endCxn id="18" idx="1"/>
          </p:cNvCxnSpPr>
          <p:nvPr/>
        </p:nvCxnSpPr>
        <p:spPr>
          <a:xfrm>
            <a:off x="3944855" y="1963728"/>
            <a:ext cx="1635631" cy="2675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7383DBEA-BCCF-7766-D783-A6E243DFCF5A}"/>
              </a:ext>
            </a:extLst>
          </p:cNvPr>
          <p:cNvCxnSpPr>
            <a:stCxn id="6" idx="5"/>
            <a:endCxn id="18" idx="2"/>
          </p:cNvCxnSpPr>
          <p:nvPr/>
        </p:nvCxnSpPr>
        <p:spPr>
          <a:xfrm>
            <a:off x="3944855" y="2750393"/>
            <a:ext cx="1550317" cy="2085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7B24E76-01AB-D83B-FF28-E4F4C52A51EB}"/>
              </a:ext>
            </a:extLst>
          </p:cNvPr>
          <p:cNvCxnSpPr>
            <a:stCxn id="10" idx="6"/>
            <a:endCxn id="18" idx="1"/>
          </p:cNvCxnSpPr>
          <p:nvPr/>
        </p:nvCxnSpPr>
        <p:spPr>
          <a:xfrm>
            <a:off x="4030169" y="4512250"/>
            <a:ext cx="1550317" cy="1271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C4768B1-8663-AAC4-E5DC-BAD0A38B607E}"/>
              </a:ext>
            </a:extLst>
          </p:cNvPr>
          <p:cNvCxnSpPr>
            <a:stCxn id="11" idx="5"/>
            <a:endCxn id="18" idx="3"/>
          </p:cNvCxnSpPr>
          <p:nvPr/>
        </p:nvCxnSpPr>
        <p:spPr>
          <a:xfrm flipV="1">
            <a:off x="3944855" y="5032986"/>
            <a:ext cx="1635631" cy="462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FCB8539D-8049-1FB6-2DE5-526DDCE38C5B}"/>
              </a:ext>
            </a:extLst>
          </p:cNvPr>
          <p:cNvCxnSpPr>
            <a:stCxn id="12" idx="7"/>
            <a:endCxn id="18" idx="3"/>
          </p:cNvCxnSpPr>
          <p:nvPr/>
        </p:nvCxnSpPr>
        <p:spPr>
          <a:xfrm flipV="1">
            <a:off x="3944855" y="5032986"/>
            <a:ext cx="1635631" cy="855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3F174F-B58B-DEEA-B5B6-583AB06A9839}"/>
              </a:ext>
            </a:extLst>
          </p:cNvPr>
          <p:cNvSpPr txBox="1"/>
          <p:nvPr/>
        </p:nvSpPr>
        <p:spPr>
          <a:xfrm>
            <a:off x="3377381" y="154710"/>
            <a:ext cx="79188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784</a:t>
            </a:r>
            <a:endParaRPr lang="zh-TW" altLang="en-US" sz="28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DEF63E8-BCD6-9CF2-524D-20692C00590B}"/>
              </a:ext>
            </a:extLst>
          </p:cNvPr>
          <p:cNvSpPr txBox="1"/>
          <p:nvPr/>
        </p:nvSpPr>
        <p:spPr>
          <a:xfrm>
            <a:off x="5503609" y="858940"/>
            <a:ext cx="582559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30</a:t>
            </a:r>
            <a:endParaRPr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5881930-A34F-BDC9-6E9E-B71D3C2C141D}"/>
              </a:ext>
            </a:extLst>
          </p:cNvPr>
          <p:cNvSpPr txBox="1"/>
          <p:nvPr/>
        </p:nvSpPr>
        <p:spPr>
          <a:xfrm>
            <a:off x="8695873" y="1606285"/>
            <a:ext cx="582559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10</a:t>
            </a:r>
            <a:endParaRPr lang="zh-TW" altLang="en-US" sz="2800" dirty="0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A7F20FB5-D87F-E133-B783-2C70AF77E1D3}"/>
              </a:ext>
            </a:extLst>
          </p:cNvPr>
          <p:cNvSpPr/>
          <p:nvPr/>
        </p:nvSpPr>
        <p:spPr>
          <a:xfrm>
            <a:off x="8931640" y="3124646"/>
            <a:ext cx="111027" cy="107028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C3C1A80B-D947-B153-6723-26AD7F6DE2CC}"/>
              </a:ext>
            </a:extLst>
          </p:cNvPr>
          <p:cNvSpPr/>
          <p:nvPr/>
        </p:nvSpPr>
        <p:spPr>
          <a:xfrm>
            <a:off x="8931640" y="3461786"/>
            <a:ext cx="111027" cy="107028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E0663567-F4B8-2628-EEC4-1EC7E72C1329}"/>
              </a:ext>
            </a:extLst>
          </p:cNvPr>
          <p:cNvSpPr/>
          <p:nvPr/>
        </p:nvSpPr>
        <p:spPr>
          <a:xfrm>
            <a:off x="8931640" y="3798926"/>
            <a:ext cx="111027" cy="107028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6AA5D763-FC4D-B80D-4069-75D944825B55}"/>
              </a:ext>
            </a:extLst>
          </p:cNvPr>
          <p:cNvSpPr/>
          <p:nvPr/>
        </p:nvSpPr>
        <p:spPr>
          <a:xfrm>
            <a:off x="8695872" y="4136066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E32A60D0-4C98-D688-A9EE-954D748E8A2A}"/>
              </a:ext>
            </a:extLst>
          </p:cNvPr>
          <p:cNvSpPr/>
          <p:nvPr/>
        </p:nvSpPr>
        <p:spPr>
          <a:xfrm>
            <a:off x="6958524" y="1498513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A09694CF-ECB9-B71A-2C8B-75734FCD9DB1}"/>
              </a:ext>
            </a:extLst>
          </p:cNvPr>
          <p:cNvSpPr/>
          <p:nvPr/>
        </p:nvSpPr>
        <p:spPr>
          <a:xfrm>
            <a:off x="6958524" y="2217712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D16E038E-33B3-FB74-3E19-ACE3AB7238D8}"/>
              </a:ext>
            </a:extLst>
          </p:cNvPr>
          <p:cNvSpPr/>
          <p:nvPr/>
        </p:nvSpPr>
        <p:spPr>
          <a:xfrm>
            <a:off x="7201283" y="3031454"/>
            <a:ext cx="111027" cy="107028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1842BEE2-BCAB-1AF1-D19C-58B5E6A61A4D}"/>
              </a:ext>
            </a:extLst>
          </p:cNvPr>
          <p:cNvSpPr/>
          <p:nvPr/>
        </p:nvSpPr>
        <p:spPr>
          <a:xfrm>
            <a:off x="7197714" y="3360204"/>
            <a:ext cx="111027" cy="107028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E21F7AE1-95AD-7F25-41D7-F8D1E8F0F647}"/>
              </a:ext>
            </a:extLst>
          </p:cNvPr>
          <p:cNvSpPr/>
          <p:nvPr/>
        </p:nvSpPr>
        <p:spPr>
          <a:xfrm>
            <a:off x="6958521" y="3735055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913B8FD2-DF0D-D32C-D24C-D96329DFE376}"/>
              </a:ext>
            </a:extLst>
          </p:cNvPr>
          <p:cNvSpPr/>
          <p:nvPr/>
        </p:nvSpPr>
        <p:spPr>
          <a:xfrm>
            <a:off x="6958521" y="4464086"/>
            <a:ext cx="582559" cy="5565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4B1950A-923A-0016-3DE2-759F0D78811D}"/>
              </a:ext>
            </a:extLst>
          </p:cNvPr>
          <p:cNvSpPr txBox="1"/>
          <p:nvPr/>
        </p:nvSpPr>
        <p:spPr>
          <a:xfrm>
            <a:off x="6949415" y="885659"/>
            <a:ext cx="582559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20</a:t>
            </a:r>
            <a:endParaRPr lang="zh-TW" altLang="en-US" sz="2800" dirty="0"/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C2AA32D5-FF84-93B5-44DD-326BB9A67196}"/>
              </a:ext>
            </a:extLst>
          </p:cNvPr>
          <p:cNvCxnSpPr>
            <a:stCxn id="13" idx="7"/>
            <a:endCxn id="109" idx="2"/>
          </p:cNvCxnSpPr>
          <p:nvPr/>
        </p:nvCxnSpPr>
        <p:spPr>
          <a:xfrm>
            <a:off x="5991593" y="1562776"/>
            <a:ext cx="966931" cy="214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0E51B67F-B37E-1206-D052-004B3EC7AED5}"/>
              </a:ext>
            </a:extLst>
          </p:cNvPr>
          <p:cNvCxnSpPr>
            <a:stCxn id="14" idx="6"/>
            <a:endCxn id="109" idx="2"/>
          </p:cNvCxnSpPr>
          <p:nvPr/>
        </p:nvCxnSpPr>
        <p:spPr>
          <a:xfrm flipV="1">
            <a:off x="6076906" y="1776789"/>
            <a:ext cx="881618" cy="7191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192744FD-A11F-0146-B9F0-D54C3D1B7C6A}"/>
              </a:ext>
            </a:extLst>
          </p:cNvPr>
          <p:cNvCxnSpPr>
            <a:stCxn id="17" idx="6"/>
            <a:endCxn id="109" idx="2"/>
          </p:cNvCxnSpPr>
          <p:nvPr/>
        </p:nvCxnSpPr>
        <p:spPr>
          <a:xfrm flipV="1">
            <a:off x="6076904" y="1776789"/>
            <a:ext cx="881620" cy="2235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F0BFD22F-D58E-4E7C-EE97-30E1A5156076}"/>
              </a:ext>
            </a:extLst>
          </p:cNvPr>
          <p:cNvCxnSpPr>
            <a:stCxn id="18" idx="6"/>
            <a:endCxn id="109" idx="2"/>
          </p:cNvCxnSpPr>
          <p:nvPr/>
        </p:nvCxnSpPr>
        <p:spPr>
          <a:xfrm flipV="1">
            <a:off x="6077731" y="1776789"/>
            <a:ext cx="880793" cy="3059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3B330650-2B10-D67C-7A4A-8882F719E8E5}"/>
              </a:ext>
            </a:extLst>
          </p:cNvPr>
          <p:cNvCxnSpPr>
            <a:stCxn id="13" idx="6"/>
            <a:endCxn id="110" idx="2"/>
          </p:cNvCxnSpPr>
          <p:nvPr/>
        </p:nvCxnSpPr>
        <p:spPr>
          <a:xfrm>
            <a:off x="6076907" y="1759547"/>
            <a:ext cx="881617" cy="736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0F9DEB91-58AC-801D-69D6-A5A7171C97F1}"/>
              </a:ext>
            </a:extLst>
          </p:cNvPr>
          <p:cNvCxnSpPr>
            <a:stCxn id="14" idx="7"/>
            <a:endCxn id="110" idx="2"/>
          </p:cNvCxnSpPr>
          <p:nvPr/>
        </p:nvCxnSpPr>
        <p:spPr>
          <a:xfrm>
            <a:off x="5991592" y="2299217"/>
            <a:ext cx="966932" cy="196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0BD06124-5FF6-F801-C2FD-798794FB5BFB}"/>
              </a:ext>
            </a:extLst>
          </p:cNvPr>
          <p:cNvCxnSpPr>
            <a:stCxn id="17" idx="7"/>
            <a:endCxn id="110" idx="2"/>
          </p:cNvCxnSpPr>
          <p:nvPr/>
        </p:nvCxnSpPr>
        <p:spPr>
          <a:xfrm flipV="1">
            <a:off x="5991590" y="2495988"/>
            <a:ext cx="966934" cy="1319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8804D857-11AC-F5F4-277A-252435881C05}"/>
              </a:ext>
            </a:extLst>
          </p:cNvPr>
          <p:cNvCxnSpPr>
            <a:stCxn id="18" idx="7"/>
            <a:endCxn id="110" idx="3"/>
          </p:cNvCxnSpPr>
          <p:nvPr/>
        </p:nvCxnSpPr>
        <p:spPr>
          <a:xfrm flipV="1">
            <a:off x="5992417" y="2692759"/>
            <a:ext cx="1051421" cy="1946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265F6A02-01CC-BC6C-F559-3B9AECBCF542}"/>
              </a:ext>
            </a:extLst>
          </p:cNvPr>
          <p:cNvCxnSpPr>
            <a:stCxn id="13" idx="5"/>
            <a:endCxn id="113" idx="1"/>
          </p:cNvCxnSpPr>
          <p:nvPr/>
        </p:nvCxnSpPr>
        <p:spPr>
          <a:xfrm>
            <a:off x="5991593" y="1956318"/>
            <a:ext cx="1052242" cy="1860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01E0216C-D911-C7E2-A594-1F240087F491}"/>
              </a:ext>
            </a:extLst>
          </p:cNvPr>
          <p:cNvCxnSpPr>
            <a:stCxn id="14" idx="5"/>
            <a:endCxn id="113" idx="2"/>
          </p:cNvCxnSpPr>
          <p:nvPr/>
        </p:nvCxnSpPr>
        <p:spPr>
          <a:xfrm>
            <a:off x="5991592" y="2692759"/>
            <a:ext cx="966929" cy="1320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358E4711-3DEE-0359-B736-C415B0777663}"/>
              </a:ext>
            </a:extLst>
          </p:cNvPr>
          <p:cNvCxnSpPr>
            <a:stCxn id="17" idx="6"/>
            <a:endCxn id="113" idx="2"/>
          </p:cNvCxnSpPr>
          <p:nvPr/>
        </p:nvCxnSpPr>
        <p:spPr>
          <a:xfrm>
            <a:off x="6076904" y="4012507"/>
            <a:ext cx="881617" cy="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25AB2153-7856-978B-8DC0-477DA5D03826}"/>
              </a:ext>
            </a:extLst>
          </p:cNvPr>
          <p:cNvCxnSpPr>
            <a:stCxn id="18" idx="6"/>
            <a:endCxn id="113" idx="2"/>
          </p:cNvCxnSpPr>
          <p:nvPr/>
        </p:nvCxnSpPr>
        <p:spPr>
          <a:xfrm flipV="1">
            <a:off x="6077731" y="4013331"/>
            <a:ext cx="880790" cy="822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C7B2FF33-CBFB-734C-A2FC-7135A740F262}"/>
              </a:ext>
            </a:extLst>
          </p:cNvPr>
          <p:cNvCxnSpPr>
            <a:stCxn id="13" idx="6"/>
            <a:endCxn id="114" idx="2"/>
          </p:cNvCxnSpPr>
          <p:nvPr/>
        </p:nvCxnSpPr>
        <p:spPr>
          <a:xfrm>
            <a:off x="6076907" y="1759547"/>
            <a:ext cx="881614" cy="2982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58439873-C411-A387-2CCF-EEE123D39E46}"/>
              </a:ext>
            </a:extLst>
          </p:cNvPr>
          <p:cNvCxnSpPr>
            <a:stCxn id="14" idx="5"/>
            <a:endCxn id="114" idx="2"/>
          </p:cNvCxnSpPr>
          <p:nvPr/>
        </p:nvCxnSpPr>
        <p:spPr>
          <a:xfrm>
            <a:off x="5991592" y="2692759"/>
            <a:ext cx="966929" cy="2049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F5807463-0096-9FBA-0619-796B5B75993B}"/>
              </a:ext>
            </a:extLst>
          </p:cNvPr>
          <p:cNvCxnSpPr>
            <a:stCxn id="17" idx="5"/>
            <a:endCxn id="114" idx="1"/>
          </p:cNvCxnSpPr>
          <p:nvPr/>
        </p:nvCxnSpPr>
        <p:spPr>
          <a:xfrm>
            <a:off x="5991590" y="4209278"/>
            <a:ext cx="1052245" cy="336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E6E55923-8F5C-FBE9-234F-9D4BFC80493D}"/>
              </a:ext>
            </a:extLst>
          </p:cNvPr>
          <p:cNvCxnSpPr>
            <a:stCxn id="18" idx="5"/>
            <a:endCxn id="114" idx="2"/>
          </p:cNvCxnSpPr>
          <p:nvPr/>
        </p:nvCxnSpPr>
        <p:spPr>
          <a:xfrm flipV="1">
            <a:off x="5992417" y="4742362"/>
            <a:ext cx="966104" cy="29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687738E3-A4DC-5421-7615-350850739FAE}"/>
              </a:ext>
            </a:extLst>
          </p:cNvPr>
          <p:cNvCxnSpPr>
            <a:stCxn id="109" idx="6"/>
            <a:endCxn id="19" idx="2"/>
          </p:cNvCxnSpPr>
          <p:nvPr/>
        </p:nvCxnSpPr>
        <p:spPr>
          <a:xfrm>
            <a:off x="7541083" y="1776789"/>
            <a:ext cx="1154789" cy="851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39B4A5F4-B3AF-6B32-1F65-D2B3025AD47D}"/>
              </a:ext>
            </a:extLst>
          </p:cNvPr>
          <p:cNvCxnSpPr>
            <a:stCxn id="110" idx="6"/>
            <a:endCxn id="19" idx="2"/>
          </p:cNvCxnSpPr>
          <p:nvPr/>
        </p:nvCxnSpPr>
        <p:spPr>
          <a:xfrm>
            <a:off x="7541083" y="2495988"/>
            <a:ext cx="1154789" cy="132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24924A3E-1AA7-76EE-25D1-34D1DF00D82D}"/>
              </a:ext>
            </a:extLst>
          </p:cNvPr>
          <p:cNvCxnSpPr>
            <a:stCxn id="113" idx="6"/>
            <a:endCxn id="19" idx="2"/>
          </p:cNvCxnSpPr>
          <p:nvPr/>
        </p:nvCxnSpPr>
        <p:spPr>
          <a:xfrm flipV="1">
            <a:off x="7541080" y="2628481"/>
            <a:ext cx="1154792" cy="1384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53BC3453-E810-F12A-48E7-09D4C0B64601}"/>
              </a:ext>
            </a:extLst>
          </p:cNvPr>
          <p:cNvCxnSpPr>
            <a:stCxn id="114" idx="6"/>
            <a:endCxn id="19" idx="3"/>
          </p:cNvCxnSpPr>
          <p:nvPr/>
        </p:nvCxnSpPr>
        <p:spPr>
          <a:xfrm flipV="1">
            <a:off x="7541080" y="2825252"/>
            <a:ext cx="1240106" cy="1917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D9BBA17E-7217-D3F8-C44C-440F914AA138}"/>
              </a:ext>
            </a:extLst>
          </p:cNvPr>
          <p:cNvCxnSpPr>
            <a:stCxn id="109" idx="5"/>
            <a:endCxn id="89" idx="2"/>
          </p:cNvCxnSpPr>
          <p:nvPr/>
        </p:nvCxnSpPr>
        <p:spPr>
          <a:xfrm>
            <a:off x="7455769" y="1973560"/>
            <a:ext cx="1240103" cy="2440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B87FC3DF-64B7-66CB-3178-E2CB0B00A3B9}"/>
              </a:ext>
            </a:extLst>
          </p:cNvPr>
          <p:cNvCxnSpPr>
            <a:stCxn id="110" idx="5"/>
            <a:endCxn id="89" idx="1"/>
          </p:cNvCxnSpPr>
          <p:nvPr/>
        </p:nvCxnSpPr>
        <p:spPr>
          <a:xfrm>
            <a:off x="7455769" y="2692759"/>
            <a:ext cx="1325417" cy="1524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C9F717F1-1F64-1D6E-7561-E3B951E9C6CD}"/>
              </a:ext>
            </a:extLst>
          </p:cNvPr>
          <p:cNvCxnSpPr>
            <a:stCxn id="113" idx="5"/>
            <a:endCxn id="89" idx="2"/>
          </p:cNvCxnSpPr>
          <p:nvPr/>
        </p:nvCxnSpPr>
        <p:spPr>
          <a:xfrm>
            <a:off x="7455766" y="4210102"/>
            <a:ext cx="1240106" cy="204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16118EE9-3C47-C883-0636-3A3921C99769}"/>
              </a:ext>
            </a:extLst>
          </p:cNvPr>
          <p:cNvCxnSpPr>
            <a:stCxn id="114" idx="7"/>
            <a:endCxn id="89" idx="2"/>
          </p:cNvCxnSpPr>
          <p:nvPr/>
        </p:nvCxnSpPr>
        <p:spPr>
          <a:xfrm flipV="1">
            <a:off x="7455766" y="4414342"/>
            <a:ext cx="1240106" cy="13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2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宗諺 楊</dc:creator>
  <cp:lastModifiedBy>宗諺 楊</cp:lastModifiedBy>
  <cp:revision>6</cp:revision>
  <dcterms:created xsi:type="dcterms:W3CDTF">2022-11-16T05:40:40Z</dcterms:created>
  <dcterms:modified xsi:type="dcterms:W3CDTF">2022-11-26T07:25:15Z</dcterms:modified>
</cp:coreProperties>
</file>