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203C-48A3-6C4B-8D43-E1F5D10A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21CB8-4E47-614A-8716-1B0DDD493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43056-93EE-784B-9231-2390A5A1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4DF20-E26D-9D4A-8B31-EB8C338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0F713-7898-9C41-BC6C-A31420C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2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D0C30-8E92-2942-8F5E-018F192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41B31-FD3F-D943-9C24-9A2A1D3F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4D6AE-0CC4-A443-A6E8-CCC77E7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C972C-FAC1-7F43-B526-4D4B392C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A2BE2-CB89-B34C-BDEE-23071B63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58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251C4-FE71-EC48-8783-1E67FE60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1DA92-7F88-8546-AB5A-4FD98243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C583-1F92-1043-BA95-AF0F757A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DE3F8-4B06-FC46-BDCF-DD7CC793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4BC43-BA3B-9440-8827-50CD0B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1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F16AD-1926-0A4F-9D28-45D4ECC6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95005-C195-3C4B-A56C-15860D04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22E6C-280E-914C-9D0B-334D2D11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3211-F90A-D947-8690-52D71DC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0BECF-B744-DA45-83D1-F486699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98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D38C-21F8-A44A-9B58-5D517A05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63537-5739-6040-8C21-554E8C1E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FE24A-33E5-C749-A914-9198BC83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9D533-8FC4-0B4D-AED0-11294529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903C-AD91-294A-A8C9-9B6C26E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8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4120-4997-9C45-B36E-AB75D806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1530C-B75C-0140-99DD-2F7F73CB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2DE4-05A3-3848-8B93-D9AD8902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D4D6-861F-6F42-BC83-B2B25882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B652D-EB72-3947-B88E-2935CD5C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0B3B3-972E-F640-AC6B-C7106C4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83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564D7-67AF-0142-A877-BD486BA9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C2204-0459-6041-80C1-AC121FBB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5CCD6-4454-4442-BBBA-44EFA882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70996-791E-2947-9BE6-AADBE8C3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141A89-3CCA-024D-81C1-27B97D4E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0DCB57-DBB0-3648-9AFC-C2B349E8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4E397-8DF5-544B-B4C2-0D382C1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A2B19-375D-1D45-A9A4-D4707E5C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11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7D628-ABBE-C24F-AF95-2C49074D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1E54D-FC5F-5449-9037-F9DA658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A8693-B80C-6842-AC88-C32207A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1B904-6069-0841-9493-B386DEE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0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F79391-3993-8C43-A44A-2756E51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EF718-25DA-7B4E-9B68-A34D795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F856B-3B7B-8E4F-AF9B-36B891A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9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9122-4AE3-F74E-B102-49CAB917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73BA6-8939-A042-AF94-3D7B7B65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071D9-675B-AE47-A6FD-EDB038E1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E6D70-D5F6-0D46-96DD-6EBC3BA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B8AD1-65BD-BC45-B94C-853F57A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9CCB1-E5A6-A242-800F-804B9CB3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0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9A0E-551C-0C48-B796-4890FC8F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F613D-378E-E847-AC42-9BE66A86A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8D9B8-212D-7D49-ACDA-35FD91B9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94B2E-8749-4648-ADB2-B3AED7F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70E6F-7776-7E4F-9D74-2C24C1D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ECE2D-074C-964E-B6C0-7F052FFE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7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8F7BF-2961-3743-A1EB-4EFB111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70346-7612-9743-8910-DA31022C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D98EF-5924-704C-B74C-902A8486B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0ED-881C-C64A-829E-014C378E6EA6}" type="datetimeFigureOut">
              <a:t>2021. 9. 10.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53D7-E120-E64F-8C0D-65AF68BC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8F959-7EE4-194B-939B-25D0884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23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2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B754AA-2EF5-FB45-85C9-D0EE32A7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08" y="0"/>
            <a:ext cx="720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D5B6A-FF70-FC4C-845A-3D1FCE87BF7B}"/>
              </a:ext>
            </a:extLst>
          </p:cNvPr>
          <p:cNvSpPr txBox="1"/>
          <p:nvPr/>
        </p:nvSpPr>
        <p:spPr>
          <a:xfrm>
            <a:off x="656886" y="611641"/>
            <a:ext cx="5226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부스트캠프</a:t>
            </a:r>
            <a:r>
              <a:rPr kumimoji="1" lang="en-US" altLang="ko-Kore-KR" sz="40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AI Tech </a:t>
            </a:r>
            <a:r>
              <a:rPr kumimoji="1" lang="en-US" altLang="ko-KR" sz="40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kumimoji="1" lang="ko-KR" altLang="en-US" sz="40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기</a:t>
            </a:r>
            <a:endParaRPr kumimoji="1" lang="en-US" altLang="ko-KR" sz="40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D4669-9678-0643-A0DB-5A3643166344}"/>
              </a:ext>
            </a:extLst>
          </p:cNvPr>
          <p:cNvSpPr txBox="1"/>
          <p:nvPr/>
        </p:nvSpPr>
        <p:spPr>
          <a:xfrm>
            <a:off x="692744" y="4558960"/>
            <a:ext cx="119135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Email</a:t>
            </a:r>
            <a:r>
              <a:rPr kumimoji="1"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Blog</a:t>
            </a:r>
            <a:r>
              <a:rPr kumimoji="1"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Git</a:t>
            </a:r>
            <a:r>
              <a:rPr kumimoji="1"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ub</a:t>
            </a:r>
            <a:r>
              <a:rPr kumimoji="1"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endParaRPr kumimoji="1"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BA2C0-AA4D-F848-A1C2-266EF437F671}"/>
              </a:ext>
            </a:extLst>
          </p:cNvPr>
          <p:cNvSpPr txBox="1"/>
          <p:nvPr/>
        </p:nvSpPr>
        <p:spPr>
          <a:xfrm>
            <a:off x="621028" y="1418464"/>
            <a:ext cx="1864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2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이름</a:t>
            </a:r>
            <a:endParaRPr kumimoji="1" lang="en-US" altLang="ko-KR" sz="44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4F24D-B632-D143-898B-83EB6AF2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88" y="723700"/>
            <a:ext cx="2424525" cy="3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0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NanumGothic</vt:lpstr>
      <vt:lpstr>NanumSquare</vt:lpstr>
      <vt:lpstr>NanumSquare ExtraBold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이아단</dc:creator>
  <cp:lastModifiedBy>Microsoft Office User</cp:lastModifiedBy>
  <cp:revision>5</cp:revision>
  <dcterms:created xsi:type="dcterms:W3CDTF">2021-09-07T09:17:38Z</dcterms:created>
  <dcterms:modified xsi:type="dcterms:W3CDTF">2021-09-10T10:14:05Z</dcterms:modified>
</cp:coreProperties>
</file>