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B78C1A6-ADB3-4B30-92D8-98EDAFB7BF27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CD2C87-ACC2-455B-BD87-63CABFEB19E7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22DDDA2-C4A3-4DAD-B062-165AFEDD16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643866" cy="1500198"/>
          </a:xfrm>
        </p:spPr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최종발표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7500990" cy="857256"/>
          </a:xfrm>
        </p:spPr>
        <p:txBody>
          <a:bodyPr/>
          <a:lstStyle/>
          <a:p>
            <a:r>
              <a:rPr lang="en-US" altLang="ko-KR" dirty="0" smtClean="0"/>
              <a:t>				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2011181030 </a:t>
            </a: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양재혁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4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300" u="sng" dirty="0" smtClean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300" u="sng" dirty="0" smtClean="0">
                <a:latin typeface="HY헤드라인M" pitchFamily="18" charset="-127"/>
                <a:ea typeface="HY헤드라인M" pitchFamily="18" charset="-127"/>
              </a:rPr>
              <a:t>차 발표 목표 개발 범위 대비 실제 개발 범위</a:t>
            </a:r>
            <a:endParaRPr lang="ko-KR" altLang="en-US" sz="3300" u="sng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0670514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62875"/>
              </p:ext>
            </p:extLst>
          </p:nvPr>
        </p:nvGraphicFramePr>
        <p:xfrm>
          <a:off x="251520" y="1196752"/>
          <a:ext cx="8784976" cy="515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952328"/>
                <a:gridCol w="2952328"/>
                <a:gridCol w="1656184"/>
              </a:tblGrid>
              <a:tr h="45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차 발표 범위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실제 개발 범위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진척도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6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한 대의 비행기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한 대의 비행기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100 %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628980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조작법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하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좌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우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방향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공격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사용 버튼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8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방향키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공격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사용 버튼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100 %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891055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처음 시작 시 기본 적으로 시작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 할 수록 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중간 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 등장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처음 시작 시 기본 적으로 시작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 할 수록 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중간 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 등장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100 %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6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HP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증가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미사일 강화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HP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증가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아이템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80 %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628980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난이도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스테이지를 나아 갈 수록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수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속도 증가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진행 됨에 따라 적 수 조절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70 %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진행에 따라 이동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진행에 따라 이동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100 %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628980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사운드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배경음악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발사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배경음악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발사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폭발음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보스 등장 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90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62898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애니메이션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사용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사용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중간보스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최종 보스 미사일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100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%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			</a:t>
            </a:r>
            <a:r>
              <a:rPr lang="ko-KR" altLang="en-US" sz="6000" dirty="0" smtClean="0">
                <a:latin typeface="휴먼모음T" pitchFamily="18" charset="-127"/>
                <a:ea typeface="휴먼모음T" pitchFamily="18" charset="-127"/>
              </a:rPr>
              <a:t>감사합니다</a:t>
            </a:r>
            <a:endParaRPr lang="ko-KR" altLang="en-US" sz="60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4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69</TotalTime>
  <Words>181</Words>
  <Application>Microsoft Office PowerPoint</Application>
  <PresentationFormat>화면 슬라이드 쇼(4:3)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고구려 벽화</vt:lpstr>
      <vt:lpstr>최종발표</vt:lpstr>
      <vt:lpstr> 1차 발표 목표 개발 범위 대비 실제 개발 범위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발표 목표 개발 범위 대비 실제 개발 범위</dc:title>
  <dc:creator>SEC</dc:creator>
  <cp:lastModifiedBy>SEC</cp:lastModifiedBy>
  <cp:revision>5</cp:revision>
  <dcterms:created xsi:type="dcterms:W3CDTF">2016-12-19T17:42:37Z</dcterms:created>
  <dcterms:modified xsi:type="dcterms:W3CDTF">2016-12-19T20:00:53Z</dcterms:modified>
</cp:coreProperties>
</file>