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217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629165-BBBB-4C5D-BA35-5C6005EA4037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pPr latinLnBrk="1"/>
          <a:endParaRPr lang="ko-KR" altLang="en-US"/>
        </a:p>
      </dgm:t>
    </dgm:pt>
    <dgm:pt modelId="{36D35CC6-5D42-4915-8C0F-B0F5E3F3BE94}" type="pres">
      <dgm:prSet presAssocID="{B4629165-BBBB-4C5D-BA35-5C6005EA4037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3AA3A11-0BFA-4F51-B532-597D8FFCCA16}" type="presOf" srcId="{B4629165-BBBB-4C5D-BA35-5C6005EA4037}" destId="{36D35CC6-5D42-4915-8C0F-B0F5E3F3BE94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629165-BBBB-4C5D-BA35-5C6005EA4037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pPr latinLnBrk="1"/>
          <a:endParaRPr lang="ko-KR" altLang="en-US"/>
        </a:p>
      </dgm:t>
    </dgm:pt>
    <dgm:pt modelId="{36D35CC6-5D42-4915-8C0F-B0F5E3F3BE94}" type="pres">
      <dgm:prSet presAssocID="{B4629165-BBBB-4C5D-BA35-5C6005EA4037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888E8E7-8B91-472D-8DFB-473205163B6C}" type="presOf" srcId="{B4629165-BBBB-4C5D-BA35-5C6005EA4037}" destId="{36D35CC6-5D42-4915-8C0F-B0F5E3F3BE94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629165-BBBB-4C5D-BA35-5C6005EA4037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pPr latinLnBrk="1"/>
          <a:endParaRPr lang="ko-KR" altLang="en-US"/>
        </a:p>
      </dgm:t>
    </dgm:pt>
    <dgm:pt modelId="{36D35CC6-5D42-4915-8C0F-B0F5E3F3BE94}" type="pres">
      <dgm:prSet presAssocID="{B4629165-BBBB-4C5D-BA35-5C6005EA4037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E59DC33-9458-4976-973E-B0AF2C1468A6}" type="presOf" srcId="{B4629165-BBBB-4C5D-BA35-5C6005EA4037}" destId="{36D35CC6-5D42-4915-8C0F-B0F5E3F3BE94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111B0-D895-424B-96CD-CD96980B396D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14D30-03D3-4EBA-9FB7-196E65A0A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84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B960-DAFF-4D6F-AE97-B61D266CDBB6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F75-F482-4602-A262-3520AD852B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B960-DAFF-4D6F-AE97-B61D266CDBB6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F75-F482-4602-A262-3520AD852B1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B960-DAFF-4D6F-AE97-B61D266CDBB6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F75-F482-4602-A262-3520AD852B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B960-DAFF-4D6F-AE97-B61D266CDBB6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F75-F482-4602-A262-3520AD852B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F75-F482-4602-A262-3520AD852B1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2B9B960-DAFF-4D6F-AE97-B61D266CDBB6}" type="datetimeFigureOut">
              <a:rPr lang="ko-KR" altLang="en-US" smtClean="0"/>
              <a:t>2016-09-23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B960-DAFF-4D6F-AE97-B61D266CDBB6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F75-F482-4602-A262-3520AD852B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B960-DAFF-4D6F-AE97-B61D266CDBB6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F75-F482-4602-A262-3520AD852B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B960-DAFF-4D6F-AE97-B61D266CDBB6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F75-F482-4602-A262-3520AD852B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B960-DAFF-4D6F-AE97-B61D266CDBB6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F75-F482-4602-A262-3520AD852B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B960-DAFF-4D6F-AE97-B61D266CDBB6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F75-F482-4602-A262-3520AD852B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B960-DAFF-4D6F-AE97-B61D266CDBB6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F75-F482-4602-A262-3520AD852B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2B9B960-DAFF-4D6F-AE97-B61D266CDBB6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1D98F75-F482-4602-A262-3520AD852B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815985"/>
            <a:ext cx="7643866" cy="1500198"/>
          </a:xfrm>
        </p:spPr>
        <p:txBody>
          <a:bodyPr>
            <a:prstTxWarp prst="textArchDown">
              <a:avLst/>
            </a:prstTxWarp>
            <a:normAutofit fontScale="90000"/>
          </a:bodyPr>
          <a:lstStyle/>
          <a:p>
            <a:r>
              <a:rPr lang="en-US" altLang="ko-KR" sz="8000" b="1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HY헤드라인M" pitchFamily="18" charset="-127"/>
                <a:ea typeface="HY헤드라인M" pitchFamily="18" charset="-127"/>
              </a:rPr>
              <a:t>Plane War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87824" y="4221088"/>
            <a:ext cx="5616624" cy="85725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			</a:t>
            </a:r>
            <a:r>
              <a:rPr lang="en-US" altLang="ko-KR" b="1" dirty="0" smtClean="0">
                <a:latin typeface="HY나무M" pitchFamily="18" charset="-127"/>
                <a:ea typeface="HY나무M" pitchFamily="18" charset="-127"/>
              </a:rPr>
              <a:t>2011181030 </a:t>
            </a:r>
            <a:r>
              <a:rPr lang="ko-KR" altLang="en-US" b="1" dirty="0" smtClean="0">
                <a:latin typeface="HY나무M" pitchFamily="18" charset="-127"/>
                <a:ea typeface="HY나무M" pitchFamily="18" charset="-127"/>
              </a:rPr>
              <a:t>양재혁</a:t>
            </a:r>
            <a:endParaRPr lang="en-US" altLang="ko-KR" b="1" dirty="0" smtClean="0">
              <a:latin typeface="HY나무M" pitchFamily="18" charset="-127"/>
              <a:ea typeface="HY나무M" pitchFamily="18" charset="-127"/>
            </a:endParaRPr>
          </a:p>
          <a:p>
            <a:r>
              <a:rPr lang="en-US" altLang="ko-KR" b="1" dirty="0">
                <a:latin typeface="HY나무M" pitchFamily="18" charset="-127"/>
                <a:ea typeface="HY나무M" pitchFamily="18" charset="-127"/>
              </a:rPr>
              <a:t>	</a:t>
            </a:r>
            <a:r>
              <a:rPr lang="en-US" altLang="ko-KR" b="1" dirty="0" smtClean="0">
                <a:latin typeface="HY나무M" pitchFamily="18" charset="-127"/>
                <a:ea typeface="HY나무M" pitchFamily="18" charset="-127"/>
              </a:rPr>
              <a:t>			    1</a:t>
            </a:r>
            <a:r>
              <a:rPr lang="ko-KR" altLang="en-US" b="1" dirty="0" smtClean="0">
                <a:latin typeface="HY나무M" pitchFamily="18" charset="-127"/>
                <a:ea typeface="HY나무M" pitchFamily="18" charset="-127"/>
              </a:rPr>
              <a:t>차 발표</a:t>
            </a:r>
            <a:endParaRPr lang="ko-KR" altLang="en-US" b="1" dirty="0">
              <a:latin typeface="HY나무M" pitchFamily="18" charset="-127"/>
              <a:ea typeface="HY나무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29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3000" b="1" dirty="0">
                <a:latin typeface="HY나무M" pitchFamily="18" charset="-127"/>
                <a:ea typeface="HY나무M" pitchFamily="18" charset="-127"/>
              </a:rPr>
              <a:t> </a:t>
            </a:r>
            <a:r>
              <a:rPr lang="en-US" altLang="ko-KR" sz="3000" b="1" dirty="0" smtClean="0">
                <a:latin typeface="HY나무M" pitchFamily="18" charset="-127"/>
                <a:ea typeface="HY나무M" pitchFamily="18" charset="-127"/>
              </a:rPr>
              <a:t> -</a:t>
            </a:r>
            <a:r>
              <a:rPr lang="ko-KR" altLang="en-US" sz="3000" b="1" dirty="0" smtClean="0">
                <a:latin typeface="HY나무M" pitchFamily="18" charset="-127"/>
                <a:ea typeface="HY나무M" pitchFamily="18" charset="-127"/>
              </a:rPr>
              <a:t>게임 </a:t>
            </a:r>
            <a:r>
              <a:rPr lang="ko-KR" altLang="en-US" sz="3000" b="1" dirty="0" err="1" smtClean="0">
                <a:latin typeface="HY나무M" pitchFamily="18" charset="-127"/>
                <a:ea typeface="HY나무M" pitchFamily="18" charset="-127"/>
              </a:rPr>
              <a:t>컨셉</a:t>
            </a:r>
            <a:endParaRPr lang="en-US" altLang="ko-KR" sz="3000" b="1" dirty="0" smtClean="0">
              <a:latin typeface="HY나무M" pitchFamily="18" charset="-127"/>
              <a:ea typeface="HY나무M" pitchFamily="18" charset="-127"/>
            </a:endParaRPr>
          </a:p>
          <a:p>
            <a:pPr marL="0" indent="0">
              <a:buNone/>
            </a:pPr>
            <a:endParaRPr lang="en-US" altLang="ko-KR" sz="1500" b="1" dirty="0" smtClean="0">
              <a:latin typeface="HY나무M" pitchFamily="18" charset="-127"/>
              <a:ea typeface="HY나무M" pitchFamily="18" charset="-127"/>
            </a:endParaRPr>
          </a:p>
          <a:p>
            <a:pPr marL="0" indent="0">
              <a:buNone/>
            </a:pPr>
            <a:r>
              <a:rPr lang="en-US" altLang="ko-KR" sz="3000" b="1" dirty="0" smtClean="0">
                <a:latin typeface="HY나무M" pitchFamily="18" charset="-127"/>
                <a:ea typeface="HY나무M" pitchFamily="18" charset="-127"/>
              </a:rPr>
              <a:t>  -</a:t>
            </a:r>
            <a:r>
              <a:rPr lang="ko-KR" altLang="en-US" sz="3000" b="1" dirty="0" smtClean="0">
                <a:latin typeface="HY나무M" pitchFamily="18" charset="-127"/>
                <a:ea typeface="HY나무M" pitchFamily="18" charset="-127"/>
              </a:rPr>
              <a:t>게임 </a:t>
            </a:r>
            <a:r>
              <a:rPr lang="ko-KR" altLang="en-US" sz="3000" b="1" dirty="0">
                <a:latin typeface="HY나무M" pitchFamily="18" charset="-127"/>
                <a:ea typeface="HY나무M" pitchFamily="18" charset="-127"/>
              </a:rPr>
              <a:t>실행 </a:t>
            </a:r>
            <a:r>
              <a:rPr lang="ko-KR" altLang="en-US" sz="3000" b="1" dirty="0" smtClean="0">
                <a:latin typeface="HY나무M" pitchFamily="18" charset="-127"/>
                <a:ea typeface="HY나무M" pitchFamily="18" charset="-127"/>
              </a:rPr>
              <a:t>흐름</a:t>
            </a:r>
            <a:endParaRPr lang="en-US" altLang="ko-KR" sz="3000" b="1" dirty="0" smtClean="0">
              <a:latin typeface="HY나무M" pitchFamily="18" charset="-127"/>
              <a:ea typeface="HY나무M" pitchFamily="18" charset="-127"/>
            </a:endParaRPr>
          </a:p>
          <a:p>
            <a:pPr marL="0" indent="0">
              <a:buNone/>
            </a:pPr>
            <a:endParaRPr lang="en-US" altLang="ko-KR" sz="1500" b="1" dirty="0" smtClean="0">
              <a:latin typeface="HY나무M" pitchFamily="18" charset="-127"/>
              <a:ea typeface="HY나무M" pitchFamily="18" charset="-127"/>
            </a:endParaRPr>
          </a:p>
          <a:p>
            <a:pPr marL="0" indent="0">
              <a:buNone/>
            </a:pPr>
            <a:r>
              <a:rPr lang="en-US" altLang="ko-KR" sz="3000" b="1" dirty="0" smtClean="0">
                <a:latin typeface="HY나무M" pitchFamily="18" charset="-127"/>
                <a:ea typeface="HY나무M" pitchFamily="18" charset="-127"/>
              </a:rPr>
              <a:t>  -</a:t>
            </a:r>
            <a:r>
              <a:rPr lang="ko-KR" altLang="en-US" sz="3000" b="1" dirty="0" smtClean="0">
                <a:latin typeface="HY나무M" pitchFamily="18" charset="-127"/>
                <a:ea typeface="HY나무M" pitchFamily="18" charset="-127"/>
              </a:rPr>
              <a:t>개발 범위</a:t>
            </a:r>
            <a:endParaRPr lang="en-US" altLang="ko-KR" sz="3000" b="1" dirty="0" smtClean="0">
              <a:latin typeface="HY나무M" pitchFamily="18" charset="-127"/>
              <a:ea typeface="HY나무M" pitchFamily="18" charset="-127"/>
            </a:endParaRPr>
          </a:p>
          <a:p>
            <a:pPr marL="0" indent="0">
              <a:buNone/>
            </a:pPr>
            <a:endParaRPr lang="en-US" altLang="ko-KR" sz="1500" b="1" dirty="0" smtClean="0">
              <a:latin typeface="HY나무M" pitchFamily="18" charset="-127"/>
              <a:ea typeface="HY나무M" pitchFamily="18" charset="-127"/>
            </a:endParaRPr>
          </a:p>
          <a:p>
            <a:pPr marL="0" indent="0">
              <a:buNone/>
            </a:pPr>
            <a:r>
              <a:rPr lang="en-US" altLang="ko-KR" sz="3000" b="1" dirty="0" smtClean="0">
                <a:latin typeface="HY나무M" pitchFamily="18" charset="-127"/>
                <a:ea typeface="HY나무M" pitchFamily="18" charset="-127"/>
              </a:rPr>
              <a:t>  -</a:t>
            </a:r>
            <a:r>
              <a:rPr lang="ko-KR" altLang="en-US" sz="3000" b="1" dirty="0" smtClean="0">
                <a:latin typeface="HY나무M" pitchFamily="18" charset="-127"/>
                <a:ea typeface="HY나무M" pitchFamily="18" charset="-127"/>
              </a:rPr>
              <a:t>개발 일정</a:t>
            </a:r>
            <a:endParaRPr lang="en-US" altLang="ko-KR" sz="3000" b="1" dirty="0" smtClean="0">
              <a:latin typeface="HY나무M" pitchFamily="18" charset="-127"/>
              <a:ea typeface="HY나무M" pitchFamily="18" charset="-127"/>
            </a:endParaRPr>
          </a:p>
          <a:p>
            <a:pPr marL="0" indent="0">
              <a:buNone/>
            </a:pPr>
            <a:endParaRPr lang="en-US" altLang="ko-KR" sz="1500" b="1" dirty="0" smtClean="0">
              <a:latin typeface="HY나무M" pitchFamily="18" charset="-127"/>
              <a:ea typeface="HY나무M" pitchFamily="18" charset="-127"/>
            </a:endParaRPr>
          </a:p>
          <a:p>
            <a:pPr marL="0" indent="0">
              <a:buNone/>
            </a:pPr>
            <a:r>
              <a:rPr lang="en-US" altLang="ko-KR" sz="3000" b="1" dirty="0" smtClean="0">
                <a:latin typeface="HY나무M" pitchFamily="18" charset="-127"/>
                <a:ea typeface="HY나무M" pitchFamily="18" charset="-127"/>
              </a:rPr>
              <a:t>  -</a:t>
            </a:r>
            <a:r>
              <a:rPr lang="ko-KR" altLang="en-US" sz="3000" b="1" dirty="0" smtClean="0">
                <a:latin typeface="HY나무M" pitchFamily="18" charset="-127"/>
                <a:ea typeface="HY나무M" pitchFamily="18" charset="-127"/>
              </a:rPr>
              <a:t>자체 평가</a:t>
            </a:r>
            <a:endParaRPr lang="ko-KR" altLang="en-US" sz="3000" b="1" dirty="0"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03475" y="116632"/>
            <a:ext cx="8554805" cy="11270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sz="5000" dirty="0" smtClean="0">
                <a:latin typeface="HY헤드라인M" pitchFamily="18" charset="-127"/>
                <a:ea typeface="HY헤드라인M" pitchFamily="18" charset="-127"/>
              </a:rPr>
              <a:t>목차</a:t>
            </a:r>
            <a:endParaRPr lang="ko-KR" altLang="en-US" sz="50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70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548680"/>
            <a:ext cx="8554805" cy="939784"/>
          </a:xfrm>
        </p:spPr>
        <p:txBody>
          <a:bodyPr>
            <a:normAutofit/>
          </a:bodyPr>
          <a:lstStyle/>
          <a:p>
            <a:r>
              <a:rPr lang="en-US" altLang="ko-KR" sz="4500" dirty="0" smtClean="0">
                <a:latin typeface="HY헤드라인M" pitchFamily="18" charset="-127"/>
                <a:ea typeface="HY헤드라인M" pitchFamily="18" charset="-127"/>
              </a:rPr>
              <a:t> 1. </a:t>
            </a:r>
            <a:r>
              <a:rPr lang="ko-KR" altLang="en-US" sz="4500" dirty="0" smtClean="0">
                <a:latin typeface="HY헤드라인M" pitchFamily="18" charset="-127"/>
                <a:ea typeface="HY헤드라인M" pitchFamily="18" charset="-127"/>
              </a:rPr>
              <a:t>게임 </a:t>
            </a:r>
            <a:r>
              <a:rPr lang="ko-KR" altLang="en-US" sz="4500" dirty="0" err="1" smtClean="0">
                <a:latin typeface="HY헤드라인M" pitchFamily="18" charset="-127"/>
                <a:ea typeface="HY헤드라인M" pitchFamily="18" charset="-127"/>
              </a:rPr>
              <a:t>컨셉</a:t>
            </a:r>
            <a:endParaRPr lang="ko-KR" altLang="en-US" sz="45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04864"/>
            <a:ext cx="3744416" cy="3528393"/>
          </a:xfrm>
        </p:spPr>
      </p:pic>
      <p:sp>
        <p:nvSpPr>
          <p:cNvPr id="7" name="직사각형 6"/>
          <p:cNvSpPr/>
          <p:nvPr/>
        </p:nvSpPr>
        <p:spPr>
          <a:xfrm>
            <a:off x="611560" y="2204864"/>
            <a:ext cx="3888432" cy="3528392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76056" y="2708920"/>
            <a:ext cx="3600400" cy="1008112"/>
          </a:xfrm>
          <a:prstGeom prst="rect">
            <a:avLst/>
          </a:prstGeom>
          <a:noFill/>
        </p:spPr>
        <p:txBody>
          <a:bodyPr wrap="square" rtlCol="0">
            <a:prstTxWarp prst="textDeflate">
              <a:avLst/>
            </a:prstTxWarp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궁서B" pitchFamily="18" charset="-127"/>
                <a:ea typeface="HY궁서B" pitchFamily="18" charset="-127"/>
              </a:rPr>
              <a:t>날라오는 미사일을 </a:t>
            </a:r>
            <a:endParaRPr lang="en-US" altLang="ko-KR" dirty="0" smtClean="0">
              <a:solidFill>
                <a:srgbClr val="FF0000"/>
              </a:solidFill>
              <a:latin typeface="HY궁서B" pitchFamily="18" charset="-127"/>
              <a:ea typeface="HY궁서B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궁서B" pitchFamily="18" charset="-127"/>
                <a:ea typeface="HY궁서B" pitchFamily="18" charset="-127"/>
              </a:rPr>
              <a:t>피해</a:t>
            </a:r>
            <a:r>
              <a:rPr lang="en-US" altLang="ko-KR" dirty="0" smtClean="0">
                <a:solidFill>
                  <a:srgbClr val="FF0000"/>
                </a:solidFill>
                <a:latin typeface="HY궁서B" pitchFamily="18" charset="-127"/>
                <a:ea typeface="HY궁서B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궁서B" pitchFamily="18" charset="-127"/>
                <a:ea typeface="HY궁서B" pitchFamily="18" charset="-127"/>
              </a:rPr>
              <a:t>적을 섬멸하라</a:t>
            </a:r>
            <a:r>
              <a:rPr lang="en-US" altLang="ko-KR" dirty="0" smtClean="0">
                <a:solidFill>
                  <a:srgbClr val="FF0000"/>
                </a:solidFill>
                <a:latin typeface="HY궁서B" pitchFamily="18" charset="-127"/>
                <a:ea typeface="HY궁서B" pitchFamily="18" charset="-127"/>
              </a:rPr>
              <a:t>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4365104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HY나무B" pitchFamily="18" charset="-127"/>
                <a:ea typeface="HY나무B" pitchFamily="18" charset="-127"/>
              </a:rPr>
              <a:t>스트라이커즈</a:t>
            </a:r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  </a:t>
            </a:r>
            <a:r>
              <a:rPr lang="en-US" altLang="ko-KR" dirty="0" smtClean="0">
                <a:latin typeface="HY나무B" pitchFamily="18" charset="-127"/>
                <a:ea typeface="HY나무B" pitchFamily="18" charset="-127"/>
              </a:rPr>
              <a:t>1945 </a:t>
            </a:r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풍</a:t>
            </a:r>
            <a:r>
              <a:rPr lang="ko-KR" altLang="en-US" dirty="0">
                <a:latin typeface="HY나무B" pitchFamily="18" charset="-127"/>
                <a:ea typeface="HY나무B" pitchFamily="18" charset="-127"/>
              </a:rPr>
              <a:t>의</a:t>
            </a:r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 비행기를 </a:t>
            </a:r>
            <a:endParaRPr lang="en-US" altLang="ko-KR" dirty="0" smtClean="0"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조종하여 진행하는 종 스크롤</a:t>
            </a:r>
            <a:r>
              <a:rPr lang="en-US" altLang="ko-KR" dirty="0" smtClean="0">
                <a:latin typeface="HY나무B" pitchFamily="18" charset="-127"/>
                <a:ea typeface="HY나무B" pitchFamily="18" charset="-127"/>
              </a:rPr>
              <a:t> </a:t>
            </a:r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슈팅게임</a:t>
            </a:r>
            <a:endParaRPr lang="en-US" altLang="ko-KR" dirty="0" smtClean="0"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5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548680"/>
            <a:ext cx="8554805" cy="939784"/>
          </a:xfrm>
        </p:spPr>
        <p:txBody>
          <a:bodyPr>
            <a:normAutofit/>
          </a:bodyPr>
          <a:lstStyle/>
          <a:p>
            <a:r>
              <a:rPr lang="en-US" altLang="ko-KR" sz="4500" dirty="0" smtClean="0">
                <a:latin typeface="HY헤드라인M" pitchFamily="18" charset="-127"/>
                <a:ea typeface="HY헤드라인M" pitchFamily="18" charset="-127"/>
              </a:rPr>
              <a:t> 2. </a:t>
            </a:r>
            <a:r>
              <a:rPr lang="ko-KR" altLang="en-US" sz="4500" dirty="0" smtClean="0">
                <a:latin typeface="HY헤드라인M" pitchFamily="18" charset="-127"/>
                <a:ea typeface="HY헤드라인M" pitchFamily="18" charset="-127"/>
              </a:rPr>
              <a:t>게임 실행 흐름</a:t>
            </a:r>
            <a:r>
              <a:rPr lang="en-US" altLang="ko-KR" sz="45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500" dirty="0" smtClean="0">
                <a:latin typeface="HY헤드라인M" pitchFamily="18" charset="-127"/>
                <a:ea typeface="HY헤드라인M" pitchFamily="18" charset="-127"/>
              </a:rPr>
              <a:t>게임 진행</a:t>
            </a:r>
            <a:r>
              <a:rPr lang="en-US" altLang="ko-KR" sz="25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5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2204865"/>
            <a:ext cx="3744417" cy="3528392"/>
          </a:xfrm>
        </p:spPr>
      </p:pic>
      <p:sp>
        <p:nvSpPr>
          <p:cNvPr id="11" name="직사각형 10"/>
          <p:cNvSpPr/>
          <p:nvPr/>
        </p:nvSpPr>
        <p:spPr>
          <a:xfrm>
            <a:off x="611560" y="2204864"/>
            <a:ext cx="3888432" cy="3528392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59632" y="57229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  </a:t>
            </a:r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게임 메인 화면</a:t>
            </a:r>
            <a:endParaRPr lang="en-US" altLang="ko-KR" dirty="0" smtClean="0"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8024" y="2708920"/>
            <a:ext cx="40324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나무B" pitchFamily="18" charset="-127"/>
                <a:ea typeface="HY나무B" pitchFamily="18" charset="-127"/>
              </a:rPr>
              <a:t>- </a:t>
            </a:r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화면 하단에 게임 캐릭터를 </a:t>
            </a:r>
            <a:endParaRPr lang="en-US" altLang="ko-KR" dirty="0" smtClean="0">
              <a:latin typeface="HY나무B" pitchFamily="18" charset="-127"/>
              <a:ea typeface="HY나무B" pitchFamily="18" charset="-127"/>
            </a:endParaRPr>
          </a:p>
          <a:p>
            <a:r>
              <a:rPr lang="en-US" altLang="ko-KR" dirty="0">
                <a:latin typeface="HY나무B" pitchFamily="18" charset="-127"/>
                <a:ea typeface="HY나무B" pitchFamily="18" charset="-127"/>
              </a:rPr>
              <a:t> </a:t>
            </a:r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등장시킴</a:t>
            </a:r>
            <a:endParaRPr lang="en-US" altLang="ko-KR" dirty="0" smtClean="0">
              <a:latin typeface="HY나무B" pitchFamily="18" charset="-127"/>
              <a:ea typeface="HY나무B" pitchFamily="18" charset="-127"/>
            </a:endParaRPr>
          </a:p>
          <a:p>
            <a:endParaRPr lang="en-US" altLang="ko-KR" dirty="0" smtClean="0">
              <a:latin typeface="HY나무B" pitchFamily="18" charset="-127"/>
              <a:ea typeface="HY나무B" pitchFamily="18" charset="-127"/>
            </a:endParaRPr>
          </a:p>
          <a:p>
            <a:r>
              <a:rPr lang="en-US" altLang="ko-KR" dirty="0" smtClean="0">
                <a:latin typeface="HY나무B" pitchFamily="18" charset="-127"/>
                <a:ea typeface="HY나무B" pitchFamily="18" charset="-127"/>
              </a:rPr>
              <a:t>- </a:t>
            </a:r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화면 상단에서 적</a:t>
            </a:r>
            <a:r>
              <a:rPr lang="ko-KR" altLang="en-US" dirty="0">
                <a:latin typeface="HY나무B" pitchFamily="18" charset="-127"/>
                <a:ea typeface="HY나무B" pitchFamily="18" charset="-127"/>
              </a:rPr>
              <a:t>이</a:t>
            </a:r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 미사일을 </a:t>
            </a:r>
            <a:endParaRPr lang="en-US" altLang="ko-KR" dirty="0" smtClean="0">
              <a:latin typeface="HY나무B" pitchFamily="18" charset="-127"/>
              <a:ea typeface="HY나무B" pitchFamily="18" charset="-127"/>
            </a:endParaRPr>
          </a:p>
          <a:p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 쏘면서 나옴</a:t>
            </a:r>
            <a:endParaRPr lang="en-US" altLang="ko-KR" dirty="0" smtClean="0">
              <a:latin typeface="HY나무B" pitchFamily="18" charset="-127"/>
              <a:ea typeface="HY나무B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HY나무B" pitchFamily="18" charset="-127"/>
              <a:ea typeface="HY나무B" pitchFamily="18" charset="-127"/>
            </a:endParaRPr>
          </a:p>
          <a:p>
            <a:r>
              <a:rPr lang="en-US" altLang="ko-KR" dirty="0" smtClean="0">
                <a:latin typeface="HY나무B" pitchFamily="18" charset="-127"/>
                <a:ea typeface="HY나무B" pitchFamily="18" charset="-127"/>
              </a:rPr>
              <a:t>- </a:t>
            </a:r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내려오는 적의 미사일을 피해가며  </a:t>
            </a:r>
            <a:endParaRPr lang="en-US" altLang="ko-KR" dirty="0" smtClean="0">
              <a:latin typeface="HY나무B" pitchFamily="18" charset="-127"/>
              <a:ea typeface="HY나무B" pitchFamily="18" charset="-127"/>
            </a:endParaRPr>
          </a:p>
          <a:p>
            <a:r>
              <a:rPr lang="en-US" altLang="ko-KR" dirty="0">
                <a:latin typeface="HY나무B" pitchFamily="18" charset="-127"/>
                <a:ea typeface="HY나무B" pitchFamily="18" charset="-127"/>
              </a:rPr>
              <a:t> </a:t>
            </a:r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미사일을 발사 하여 파괴시키며 </a:t>
            </a:r>
            <a:endParaRPr lang="en-US" altLang="ko-KR" dirty="0" smtClean="0">
              <a:latin typeface="HY나무B" pitchFamily="18" charset="-127"/>
              <a:ea typeface="HY나무B" pitchFamily="18" charset="-127"/>
            </a:endParaRPr>
          </a:p>
          <a:p>
            <a:r>
              <a:rPr lang="en-US" altLang="ko-KR" dirty="0">
                <a:latin typeface="HY나무B" pitchFamily="18" charset="-127"/>
                <a:ea typeface="HY나무B" pitchFamily="18" charset="-127"/>
              </a:rPr>
              <a:t> </a:t>
            </a:r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스테이지를 진행</a:t>
            </a:r>
            <a:endParaRPr lang="en-US" altLang="ko-KR" dirty="0" smtClean="0"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149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548680"/>
            <a:ext cx="8554805" cy="939784"/>
          </a:xfrm>
        </p:spPr>
        <p:txBody>
          <a:bodyPr>
            <a:normAutofit/>
          </a:bodyPr>
          <a:lstStyle/>
          <a:p>
            <a:r>
              <a:rPr lang="en-US" altLang="ko-KR" sz="4500" dirty="0" smtClean="0">
                <a:latin typeface="HY헤드라인M" pitchFamily="18" charset="-127"/>
                <a:ea typeface="HY헤드라인M" pitchFamily="18" charset="-127"/>
              </a:rPr>
              <a:t> 2. </a:t>
            </a:r>
            <a:r>
              <a:rPr lang="ko-KR" altLang="en-US" sz="4500" dirty="0" smtClean="0">
                <a:latin typeface="HY헤드라인M" pitchFamily="18" charset="-127"/>
                <a:ea typeface="HY헤드라인M" pitchFamily="18" charset="-127"/>
              </a:rPr>
              <a:t>게임 실행 흐름 </a:t>
            </a:r>
            <a:r>
              <a:rPr lang="en-US" altLang="ko-KR" sz="25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500" dirty="0" smtClean="0">
                <a:latin typeface="HY헤드라인M" pitchFamily="18" charset="-127"/>
                <a:ea typeface="HY헤드라인M" pitchFamily="18" charset="-127"/>
              </a:rPr>
              <a:t>게임 결과</a:t>
            </a:r>
            <a:r>
              <a:rPr lang="en-US" altLang="ko-KR" sz="25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5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62" y="1844824"/>
            <a:ext cx="3709319" cy="3096344"/>
          </a:xfrm>
          <a:prstGeom prst="rect">
            <a:avLst/>
          </a:prstGeom>
        </p:spPr>
      </p:pic>
      <p:pic>
        <p:nvPicPr>
          <p:cNvPr id="29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51112"/>
            <a:ext cx="3709319" cy="3090056"/>
          </a:xfrm>
        </p:spPr>
      </p:pic>
      <p:sp>
        <p:nvSpPr>
          <p:cNvPr id="15" name="TextBox 14"/>
          <p:cNvSpPr txBox="1"/>
          <p:nvPr/>
        </p:nvSpPr>
        <p:spPr>
          <a:xfrm>
            <a:off x="899592" y="5229200"/>
            <a:ext cx="36724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HY나무B" pitchFamily="18" charset="-127"/>
                <a:ea typeface="HY나무B" pitchFamily="18" charset="-127"/>
              </a:rPr>
              <a:t>-</a:t>
            </a:r>
            <a:r>
              <a:rPr lang="ko-KR" altLang="en-US" sz="1500" dirty="0" err="1" smtClean="0">
                <a:latin typeface="HY나무B" pitchFamily="18" charset="-127"/>
                <a:ea typeface="HY나무B" pitchFamily="18" charset="-127"/>
              </a:rPr>
              <a:t>클리어</a:t>
            </a:r>
            <a:r>
              <a:rPr lang="ko-KR" altLang="en-US" sz="1500" dirty="0" smtClean="0">
                <a:latin typeface="HY나무B" pitchFamily="18" charset="-127"/>
                <a:ea typeface="HY나무B" pitchFamily="18" charset="-127"/>
              </a:rPr>
              <a:t> 시</a:t>
            </a:r>
            <a:r>
              <a:rPr lang="en-US" altLang="ko-KR" sz="1500" dirty="0" smtClean="0">
                <a:latin typeface="HY나무B" pitchFamily="18" charset="-127"/>
                <a:ea typeface="HY나무B" pitchFamily="18" charset="-127"/>
              </a:rPr>
              <a:t>-</a:t>
            </a:r>
          </a:p>
          <a:p>
            <a:pPr algn="ctr"/>
            <a:r>
              <a:rPr lang="ko-KR" altLang="en-US" sz="1500" dirty="0" smtClean="0">
                <a:latin typeface="HY나무B" pitchFamily="18" charset="-127"/>
                <a:ea typeface="HY나무B" pitchFamily="18" charset="-127"/>
              </a:rPr>
              <a:t>모든 스테이지를 완료 할 경우 게임이 </a:t>
            </a:r>
            <a:endParaRPr lang="en-US" altLang="ko-KR" sz="1500" dirty="0" smtClean="0"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1500" dirty="0" smtClean="0">
                <a:latin typeface="HY나무B" pitchFamily="18" charset="-127"/>
                <a:ea typeface="HY나무B" pitchFamily="18" charset="-127"/>
              </a:rPr>
              <a:t>종료되며 재 시작 </a:t>
            </a:r>
            <a:endParaRPr lang="ko-KR" altLang="en-US" sz="1500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46836" y="5229200"/>
            <a:ext cx="36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HY나무B" pitchFamily="18" charset="-127"/>
                <a:ea typeface="HY나무B" pitchFamily="18" charset="-127"/>
              </a:rPr>
              <a:t>-</a:t>
            </a:r>
            <a:r>
              <a:rPr lang="ko-KR" altLang="en-US" sz="1500" dirty="0" smtClean="0">
                <a:latin typeface="HY나무B" pitchFamily="18" charset="-127"/>
                <a:ea typeface="HY나무B" pitchFamily="18" charset="-127"/>
              </a:rPr>
              <a:t>실</a:t>
            </a:r>
            <a:r>
              <a:rPr lang="ko-KR" altLang="en-US" sz="1500" dirty="0">
                <a:latin typeface="HY나무B" pitchFamily="18" charset="-127"/>
                <a:ea typeface="HY나무B" pitchFamily="18" charset="-127"/>
              </a:rPr>
              <a:t>패</a:t>
            </a:r>
            <a:r>
              <a:rPr lang="ko-KR" altLang="en-US" sz="1500" dirty="0" smtClean="0">
                <a:latin typeface="HY나무B" pitchFamily="18" charset="-127"/>
                <a:ea typeface="HY나무B" pitchFamily="18" charset="-127"/>
              </a:rPr>
              <a:t> 시</a:t>
            </a:r>
            <a:r>
              <a:rPr lang="en-US" altLang="ko-KR" sz="1500" dirty="0" smtClean="0">
                <a:latin typeface="HY나무B" pitchFamily="18" charset="-127"/>
                <a:ea typeface="HY나무B" pitchFamily="18" charset="-127"/>
              </a:rPr>
              <a:t>-</a:t>
            </a:r>
          </a:p>
          <a:p>
            <a:pPr algn="ctr"/>
            <a:r>
              <a:rPr lang="ko-KR" altLang="en-US" sz="1500" dirty="0" smtClean="0">
                <a:latin typeface="HY나무B" pitchFamily="18" charset="-127"/>
                <a:ea typeface="HY나무B" pitchFamily="18" charset="-127"/>
              </a:rPr>
              <a:t>적의 미사일에 맞아 가지고 있는 </a:t>
            </a:r>
            <a:endParaRPr lang="en-US" altLang="ko-KR" sz="1500" dirty="0" smtClean="0"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1500" dirty="0" smtClean="0">
                <a:latin typeface="HY나무B" pitchFamily="18" charset="-127"/>
                <a:ea typeface="HY나무B" pitchFamily="18" charset="-127"/>
              </a:rPr>
              <a:t>생명 수를 모두 사용한 경우 </a:t>
            </a:r>
            <a:endParaRPr lang="en-US" altLang="ko-KR" sz="1500" dirty="0" smtClean="0"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1500" dirty="0" smtClean="0">
                <a:latin typeface="HY나무B" pitchFamily="18" charset="-127"/>
                <a:ea typeface="HY나무B" pitchFamily="18" charset="-127"/>
              </a:rPr>
              <a:t>게임오버</a:t>
            </a:r>
            <a:endParaRPr lang="ko-KR" altLang="en-US" sz="1500" dirty="0"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2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54805" cy="939784"/>
          </a:xfrm>
        </p:spPr>
        <p:txBody>
          <a:bodyPr>
            <a:normAutofit/>
          </a:bodyPr>
          <a:lstStyle/>
          <a:p>
            <a:r>
              <a:rPr lang="en-US" altLang="ko-KR" sz="45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4500" dirty="0">
                <a:latin typeface="HY헤드라인M" pitchFamily="18" charset="-127"/>
                <a:ea typeface="HY헤드라인M" pitchFamily="18" charset="-127"/>
              </a:rPr>
              <a:t>3</a:t>
            </a:r>
            <a:r>
              <a:rPr lang="en-US" altLang="ko-KR" sz="4500" dirty="0" smtClean="0"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4500" dirty="0" smtClean="0">
                <a:latin typeface="HY헤드라인M" pitchFamily="18" charset="-127"/>
                <a:ea typeface="HY헤드라인M" pitchFamily="18" charset="-127"/>
              </a:rPr>
              <a:t>개발 범위</a:t>
            </a:r>
            <a:endParaRPr lang="ko-KR" altLang="en-US" sz="2500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28963415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056207"/>
              </p:ext>
            </p:extLst>
          </p:nvPr>
        </p:nvGraphicFramePr>
        <p:xfrm>
          <a:off x="755576" y="1397000"/>
          <a:ext cx="7848871" cy="496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2952328"/>
                <a:gridCol w="3384375"/>
              </a:tblGrid>
              <a:tr h="499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내용</a:t>
                      </a:r>
                      <a:endParaRPr lang="ko-KR" altLang="en-US" sz="20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최소 범위</a:t>
                      </a:r>
                      <a:endParaRPr lang="ko-KR" altLang="en-US" sz="20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추가 범위</a:t>
                      </a:r>
                      <a:endParaRPr lang="ko-KR" altLang="en-US" sz="20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499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캐릭터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한 대의 비행기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2~4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대의 비행기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457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조작법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상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하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좌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우 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4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방향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공격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500" baseline="0" dirty="0" err="1" smtClean="0">
                          <a:latin typeface="HY나무B" pitchFamily="18" charset="-127"/>
                          <a:ea typeface="HY나무B" pitchFamily="18" charset="-127"/>
                        </a:rPr>
                        <a:t>필살기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사용 버튼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대각선 방향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 추가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499072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적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처음 시작 시 기본 적으로 시작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스테이지 진행 할 수록 중간 보스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최종보스 등장</a:t>
                      </a:r>
                      <a:endParaRPr lang="en-US" altLang="ko-KR" sz="1500" baseline="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적의 종류를 다양 하게 구현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499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아이템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HP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증가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,  </a:t>
                      </a:r>
                      <a:r>
                        <a:rPr lang="ko-KR" altLang="en-US" sz="1500" baseline="0" dirty="0" err="1" smtClean="0">
                          <a:latin typeface="HY나무B" pitchFamily="18" charset="-127"/>
                          <a:ea typeface="HY나무B" pitchFamily="18" charset="-127"/>
                        </a:rPr>
                        <a:t>필살기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무적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미사일 강화 아이템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499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난이도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스테이지를 나아 갈 수록</a:t>
                      </a:r>
                      <a:endParaRPr lang="en-US" altLang="ko-KR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미사일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수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속도 증가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적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수 증가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미사일 방향 다양화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499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스테이지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스테이지 진행에 따라 이동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다양한 스테이지 수 증가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4922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사운드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배경음악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미사일 발사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500" dirty="0" err="1" smtClean="0">
                          <a:latin typeface="HY나무B" pitchFamily="18" charset="-127"/>
                          <a:ea typeface="HY나무B" pitchFamily="18" charset="-127"/>
                        </a:rPr>
                        <a:t>필살기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폭발음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보스 등장 시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 HP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소량 시 경고음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4922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애니메이션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캐릭터 이동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적군 이동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err="1" smtClean="0">
                          <a:latin typeface="HY나무B" pitchFamily="18" charset="-127"/>
                          <a:ea typeface="HY나무B" pitchFamily="18" charset="-127"/>
                        </a:rPr>
                        <a:t>필살기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 사용 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폭발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적 의 수 증가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에 따른 다양한 애니메이션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5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54805" cy="939784"/>
          </a:xfrm>
        </p:spPr>
        <p:txBody>
          <a:bodyPr>
            <a:normAutofit/>
          </a:bodyPr>
          <a:lstStyle/>
          <a:p>
            <a:r>
              <a:rPr lang="en-US" altLang="ko-KR" sz="4500" dirty="0" smtClean="0">
                <a:latin typeface="HY헤드라인M" pitchFamily="18" charset="-127"/>
                <a:ea typeface="HY헤드라인M" pitchFamily="18" charset="-127"/>
              </a:rPr>
              <a:t> 4. </a:t>
            </a:r>
            <a:r>
              <a:rPr lang="ko-KR" altLang="en-US" sz="4500" dirty="0" smtClean="0">
                <a:latin typeface="HY헤드라인M" pitchFamily="18" charset="-127"/>
                <a:ea typeface="HY헤드라인M" pitchFamily="18" charset="-127"/>
              </a:rPr>
              <a:t>개발 일정</a:t>
            </a:r>
            <a:endParaRPr lang="ko-KR" altLang="en-US" sz="2500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20851113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05630"/>
              </p:ext>
            </p:extLst>
          </p:nvPr>
        </p:nvGraphicFramePr>
        <p:xfrm>
          <a:off x="755576" y="980728"/>
          <a:ext cx="7848871" cy="557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2088232"/>
                <a:gridCol w="4248471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1</a:t>
                      </a:r>
                      <a:r>
                        <a:rPr lang="ko-KR" altLang="en-US" sz="1500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주차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리소스 수집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게임 개발에 필요한 리소스 수집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2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주차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캐릭터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동작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대표 캐릭터 설정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조작 키 입력 동작 구현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457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3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주차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적 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적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(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기본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중간보스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최종보스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) 3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종 구현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499072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4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주차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baseline="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baseline="0" dirty="0" err="1" smtClean="0">
                          <a:latin typeface="HY나무B" pitchFamily="18" charset="-127"/>
                          <a:ea typeface="HY나무B" pitchFamily="18" charset="-127"/>
                        </a:rPr>
                        <a:t>맵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난이도</a:t>
                      </a:r>
                      <a:endParaRPr lang="en-US" altLang="ko-KR" sz="1500" baseline="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스테이지 구현 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(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배경 </a:t>
                      </a:r>
                      <a:r>
                        <a:rPr lang="ko-KR" altLang="en-US" sz="1500" dirty="0" err="1" smtClean="0">
                          <a:latin typeface="HY나무B" pitchFamily="18" charset="-127"/>
                          <a:ea typeface="HY나무B" pitchFamily="18" charset="-127"/>
                        </a:rPr>
                        <a:t>맵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 과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이동 시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500" dirty="0" err="1" smtClean="0">
                          <a:latin typeface="HY나무B" pitchFamily="18" charset="-127"/>
                          <a:ea typeface="HY나무B" pitchFamily="18" charset="-127"/>
                        </a:rPr>
                        <a:t>맵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 이동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을 하면서 적의 공격 패턴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미사일 수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속도 증가 구현</a:t>
                      </a:r>
                      <a:endParaRPr lang="ko-KR" altLang="en-US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499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5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주차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아이템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캐릭터 </a:t>
                      </a:r>
                      <a:r>
                        <a:rPr lang="ko-KR" altLang="en-US" sz="1500" dirty="0" err="1" smtClean="0">
                          <a:latin typeface="HY나무B" pitchFamily="18" charset="-127"/>
                          <a:ea typeface="HY나무B" pitchFamily="18" charset="-127"/>
                        </a:rPr>
                        <a:t>필살기</a:t>
                      </a:r>
                      <a:endParaRPr lang="en-US" altLang="ko-KR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아이템 출현과 사용시 효과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(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캐릭터 </a:t>
                      </a:r>
                      <a:r>
                        <a:rPr lang="ko-KR" altLang="en-US" sz="1500" dirty="0" err="1" smtClean="0">
                          <a:latin typeface="HY나무B" pitchFamily="18" charset="-127"/>
                          <a:ea typeface="HY나무B" pitchFamily="18" charset="-127"/>
                        </a:rPr>
                        <a:t>필살기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 등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 구현 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376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6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주차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애니메이션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캐릭터와 적군 공격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할 때와 당했을 때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폭발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500" baseline="0" dirty="0" err="1" smtClean="0">
                          <a:latin typeface="HY나무B" pitchFamily="18" charset="-127"/>
                          <a:ea typeface="HY나무B" pitchFamily="18" charset="-127"/>
                        </a:rPr>
                        <a:t>필살기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사용 시의 애니메이션 구현</a:t>
                      </a:r>
                      <a:endParaRPr lang="en-US" altLang="ko-KR" sz="1500" baseline="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7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주차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중간점검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1~6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주차 미흡한 부분 중간 점검</a:t>
                      </a:r>
                      <a:endParaRPr lang="en-US" altLang="ko-KR" sz="1500" baseline="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499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8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주차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세부사항 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캐릭터와 적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미사일 충돌체크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UI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적용</a:t>
                      </a:r>
                      <a:endParaRPr lang="en-US" altLang="ko-KR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적 폭발 시 아이템 등장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492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9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주차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사운드</a:t>
                      </a: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 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필요 사운드 구현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391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10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주차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시작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종료 점검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시작 시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종료 시 화면 구현</a:t>
                      </a:r>
                      <a:endParaRPr lang="en-US" altLang="ko-KR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밸런스 조절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416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HY나무B" pitchFamily="18" charset="-127"/>
                          <a:ea typeface="HY나무B" pitchFamily="18" charset="-127"/>
                        </a:rPr>
                        <a:t>11</a:t>
                      </a:r>
                      <a:r>
                        <a:rPr lang="ko-KR" altLang="en-US" sz="1500" smtClean="0">
                          <a:latin typeface="HY나무B" pitchFamily="18" charset="-127"/>
                          <a:ea typeface="HY나무B" pitchFamily="18" charset="-127"/>
                        </a:rPr>
                        <a:t>주차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최종점검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최종점검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01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620688"/>
            <a:ext cx="8554805" cy="939784"/>
          </a:xfrm>
        </p:spPr>
        <p:txBody>
          <a:bodyPr>
            <a:normAutofit/>
          </a:bodyPr>
          <a:lstStyle/>
          <a:p>
            <a:r>
              <a:rPr lang="en-US" altLang="ko-KR" sz="4500" dirty="0" smtClean="0">
                <a:latin typeface="HY헤드라인M" pitchFamily="18" charset="-127"/>
                <a:ea typeface="HY헤드라인M" pitchFamily="18" charset="-127"/>
              </a:rPr>
              <a:t>5. </a:t>
            </a:r>
            <a:r>
              <a:rPr lang="ko-KR" altLang="en-US" sz="4500" dirty="0" smtClean="0">
                <a:latin typeface="HY헤드라인M" pitchFamily="18" charset="-127"/>
                <a:ea typeface="HY헤드라인M" pitchFamily="18" charset="-127"/>
              </a:rPr>
              <a:t>자체 평가</a:t>
            </a:r>
            <a:endParaRPr lang="ko-KR" altLang="en-US" sz="2500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73882944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244940"/>
              </p:ext>
            </p:extLst>
          </p:nvPr>
        </p:nvGraphicFramePr>
        <p:xfrm>
          <a:off x="395536" y="2132856"/>
          <a:ext cx="864096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/>
                <a:gridCol w="44644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16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평가 </a:t>
                      </a:r>
                      <a:r>
                        <a:rPr lang="ko-KR" altLang="en-US" sz="16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항목</a:t>
                      </a:r>
                      <a:endParaRPr lang="ko-KR" altLang="en-US" sz="16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평가</a:t>
                      </a:r>
                      <a:endParaRPr lang="en-US" altLang="ko-KR" sz="16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HY헤드라인M" pitchFamily="18" charset="-127"/>
                          <a:ea typeface="HY헤드라인M" pitchFamily="18" charset="-127"/>
                        </a:rPr>
                        <a:t>(A:</a:t>
                      </a:r>
                      <a:r>
                        <a:rPr lang="ko-KR" altLang="en-US" sz="16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매우잘함</a:t>
                      </a:r>
                      <a:r>
                        <a:rPr lang="en-US" altLang="ko-KR" sz="16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B:</a:t>
                      </a:r>
                      <a:r>
                        <a:rPr lang="ko-KR" altLang="en-US" sz="16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잘함</a:t>
                      </a:r>
                      <a:r>
                        <a:rPr lang="en-US" altLang="ko-KR" sz="16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C:</a:t>
                      </a:r>
                      <a:r>
                        <a:rPr lang="ko-KR" altLang="en-US" sz="16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보통</a:t>
                      </a:r>
                      <a:r>
                        <a:rPr lang="en-US" altLang="ko-KR" sz="16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,D:</a:t>
                      </a:r>
                      <a:r>
                        <a:rPr lang="ko-KR" altLang="en-US" sz="16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못함</a:t>
                      </a:r>
                      <a:r>
                        <a:rPr lang="en-US" altLang="ko-KR" sz="16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,E:</a:t>
                      </a:r>
                      <a:r>
                        <a:rPr lang="ko-KR" altLang="en-US" sz="16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매우못함</a:t>
                      </a:r>
                      <a:r>
                        <a:rPr lang="en-US" altLang="ko-KR" sz="160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sz="16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발표자료에 포함 할 내용을 다 포함 했는가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?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나무B" pitchFamily="18" charset="-127"/>
                          <a:ea typeface="HY나무B" pitchFamily="18" charset="-127"/>
                        </a:rPr>
                        <a:t>A</a:t>
                      </a:r>
                      <a:endParaRPr lang="ko-KR" altLang="en-US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게임 </a:t>
                      </a:r>
                      <a:r>
                        <a:rPr lang="ko-KR" altLang="en-US" sz="1500" dirty="0" err="1" smtClean="0">
                          <a:latin typeface="HY나무B" pitchFamily="18" charset="-127"/>
                          <a:ea typeface="HY나무B" pitchFamily="18" charset="-127"/>
                        </a:rPr>
                        <a:t>컨셉이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 잘 표현 되었는가 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?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나무B" pitchFamily="18" charset="-127"/>
                          <a:ea typeface="HY나무B" pitchFamily="18" charset="-127"/>
                        </a:rPr>
                        <a:t>B</a:t>
                      </a:r>
                      <a:endParaRPr lang="ko-KR" altLang="en-US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게임 핵심 </a:t>
                      </a:r>
                      <a:r>
                        <a:rPr lang="ko-KR" altLang="en-US" sz="1500" dirty="0" err="1" smtClean="0">
                          <a:latin typeface="HY나무B" pitchFamily="18" charset="-127"/>
                          <a:ea typeface="HY나무B" pitchFamily="18" charset="-127"/>
                        </a:rPr>
                        <a:t>메커닉의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 제시가 잘 되었는가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?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나무B" pitchFamily="18" charset="-127"/>
                          <a:ea typeface="HY나무B" pitchFamily="18" charset="-127"/>
                        </a:rPr>
                        <a:t>B</a:t>
                      </a:r>
                      <a:endParaRPr lang="ko-KR" altLang="en-US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게임 실행 흐름이 잘 표현되었는가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?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나무B" pitchFamily="18" charset="-127"/>
                          <a:ea typeface="HY나무B" pitchFamily="18" charset="-127"/>
                        </a:rPr>
                        <a:t>B</a:t>
                      </a:r>
                      <a:endParaRPr lang="ko-KR" altLang="en-US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개발범위가 구체적이며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측정 가능한가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?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나무B" pitchFamily="18" charset="-127"/>
                          <a:ea typeface="HY나무B" pitchFamily="18" charset="-127"/>
                        </a:rPr>
                        <a:t>C</a:t>
                      </a:r>
                      <a:endParaRPr lang="ko-KR" altLang="en-US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개발 계획이 구체적이며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실행 가능한가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?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나무B" pitchFamily="18" charset="-127"/>
                          <a:ea typeface="HY나무B" pitchFamily="18" charset="-127"/>
                        </a:rPr>
                        <a:t>C</a:t>
                      </a:r>
                      <a:endParaRPr lang="ko-KR" altLang="en-US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0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ko-KR" altLang="en-US" sz="8000" dirty="0" smtClean="0">
                <a:latin typeface="HY헤드라인M" pitchFamily="18" charset="-127"/>
                <a:ea typeface="HY헤드라인M" pitchFamily="18" charset="-127"/>
              </a:rPr>
              <a:t>감사합니다</a:t>
            </a:r>
            <a:r>
              <a:rPr lang="en-US" altLang="ko-KR" sz="800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80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40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315</TotalTime>
  <Words>480</Words>
  <Application>Microsoft Office PowerPoint</Application>
  <PresentationFormat>화면 슬라이드 쇼(4:3)</PresentationFormat>
  <Paragraphs>134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고구려 벽화</vt:lpstr>
      <vt:lpstr>Plane War    </vt:lpstr>
      <vt:lpstr>   목차</vt:lpstr>
      <vt:lpstr> 1. 게임 컨셉</vt:lpstr>
      <vt:lpstr> 2. 게임 실행 흐름 (게임 진행)</vt:lpstr>
      <vt:lpstr> 2. 게임 실행 흐름 (게임 결과)</vt:lpstr>
      <vt:lpstr> 3. 개발 범위</vt:lpstr>
      <vt:lpstr> 4. 개발 일정</vt:lpstr>
      <vt:lpstr>5. 자체 평가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 Fly</dc:title>
  <dc:creator>SEC</dc:creator>
  <cp:lastModifiedBy>SEC</cp:lastModifiedBy>
  <cp:revision>19</cp:revision>
  <dcterms:created xsi:type="dcterms:W3CDTF">2016-09-20T07:08:57Z</dcterms:created>
  <dcterms:modified xsi:type="dcterms:W3CDTF">2016-09-23T14:46:05Z</dcterms:modified>
</cp:coreProperties>
</file>