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4" r:id="rId4"/>
    <p:sldId id="265" r:id="rId5"/>
    <p:sldId id="267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5" autoAdjust="0"/>
    <p:restoredTop sz="94660"/>
  </p:normalViewPr>
  <p:slideViewPr>
    <p:cSldViewPr>
      <p:cViewPr varScale="1">
        <p:scale>
          <a:sx n="82" d="100"/>
          <a:sy n="82" d="100"/>
        </p:scale>
        <p:origin x="-191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29165-BBBB-4C5D-BA35-5C6005EA403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36D35CC6-5D42-4915-8C0F-B0F5E3F3BE94}" type="pres">
      <dgm:prSet presAssocID="{B4629165-BBBB-4C5D-BA35-5C6005EA403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AA3A11-0BFA-4F51-B532-597D8FFCCA16}" type="presOf" srcId="{B4629165-BBBB-4C5D-BA35-5C6005EA4037}" destId="{36D35CC6-5D42-4915-8C0F-B0F5E3F3BE94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29165-BBBB-4C5D-BA35-5C6005EA403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36D35CC6-5D42-4915-8C0F-B0F5E3F3BE94}" type="pres">
      <dgm:prSet presAssocID="{B4629165-BBBB-4C5D-BA35-5C6005EA403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88E8E7-8B91-472D-8DFB-473205163B6C}" type="presOf" srcId="{B4629165-BBBB-4C5D-BA35-5C6005EA4037}" destId="{36D35CC6-5D42-4915-8C0F-B0F5E3F3BE94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29165-BBBB-4C5D-BA35-5C6005EA403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36D35CC6-5D42-4915-8C0F-B0F5E3F3BE94}" type="pres">
      <dgm:prSet presAssocID="{B4629165-BBBB-4C5D-BA35-5C6005EA403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59DC33-9458-4976-973E-B0AF2C1468A6}" type="presOf" srcId="{B4629165-BBBB-4C5D-BA35-5C6005EA4037}" destId="{36D35CC6-5D42-4915-8C0F-B0F5E3F3BE94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111B0-D895-424B-96CD-CD96980B396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14D30-03D3-4EBA-9FB7-196E65A0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4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B9B960-DAFF-4D6F-AE97-B61D266CDBB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98F75-F482-4602-A262-3520AD852B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15985"/>
            <a:ext cx="7643866" cy="1500198"/>
          </a:xfrm>
        </p:spPr>
        <p:txBody>
          <a:bodyPr>
            <a:prstTxWarp prst="textArchDown">
              <a:avLst/>
            </a:prstTxWarp>
            <a:normAutofit fontScale="90000"/>
          </a:bodyPr>
          <a:lstStyle/>
          <a:p>
            <a:r>
              <a:rPr lang="en-US" altLang="ko-KR" sz="8000" b="1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HY헤드라인M" pitchFamily="18" charset="-127"/>
                <a:ea typeface="HY헤드라인M" pitchFamily="18" charset="-127"/>
              </a:rPr>
              <a:t>Plane War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87824" y="4221088"/>
            <a:ext cx="5616624" cy="8572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			</a:t>
            </a:r>
            <a:r>
              <a:rPr lang="en-US" altLang="ko-KR" b="1" dirty="0" smtClean="0">
                <a:latin typeface="HY나무M" pitchFamily="18" charset="-127"/>
                <a:ea typeface="HY나무M" pitchFamily="18" charset="-127"/>
              </a:rPr>
              <a:t>2011181030 </a:t>
            </a:r>
            <a:r>
              <a:rPr lang="ko-KR" altLang="en-US" b="1" dirty="0" smtClean="0">
                <a:latin typeface="HY나무M" pitchFamily="18" charset="-127"/>
                <a:ea typeface="HY나무M" pitchFamily="18" charset="-127"/>
              </a:rPr>
              <a:t>양재혁</a:t>
            </a:r>
            <a:endParaRPr lang="en-US" altLang="ko-KR" b="1" dirty="0" smtClean="0">
              <a:latin typeface="HY나무M" pitchFamily="18" charset="-127"/>
              <a:ea typeface="HY나무M" pitchFamily="18" charset="-127"/>
            </a:endParaRPr>
          </a:p>
          <a:p>
            <a:r>
              <a:rPr lang="en-US" altLang="ko-KR" b="1" dirty="0">
                <a:latin typeface="HY나무M" pitchFamily="18" charset="-127"/>
                <a:ea typeface="HY나무M" pitchFamily="18" charset="-127"/>
              </a:rPr>
              <a:t>	</a:t>
            </a:r>
            <a:r>
              <a:rPr lang="en-US" altLang="ko-KR" b="1" dirty="0" smtClean="0">
                <a:latin typeface="HY나무M" pitchFamily="18" charset="-127"/>
                <a:ea typeface="HY나무M" pitchFamily="18" charset="-127"/>
              </a:rPr>
              <a:t>			    </a:t>
            </a:r>
            <a:r>
              <a:rPr lang="en-US" altLang="ko-KR" b="1" dirty="0" smtClean="0">
                <a:latin typeface="HY나무M" pitchFamily="18" charset="-127"/>
                <a:ea typeface="HY나무M" pitchFamily="18" charset="-127"/>
              </a:rPr>
              <a:t>2</a:t>
            </a:r>
            <a:r>
              <a:rPr lang="ko-KR" altLang="en-US" b="1" dirty="0" smtClean="0">
                <a:latin typeface="HY나무M" pitchFamily="18" charset="-127"/>
                <a:ea typeface="HY나무M" pitchFamily="18" charset="-127"/>
              </a:rPr>
              <a:t>차 </a:t>
            </a:r>
            <a:r>
              <a:rPr lang="ko-KR" altLang="en-US" b="1" dirty="0" smtClean="0">
                <a:latin typeface="HY나무M" pitchFamily="18" charset="-127"/>
                <a:ea typeface="HY나무M" pitchFamily="18" charset="-127"/>
              </a:rPr>
              <a:t>발표</a:t>
            </a:r>
            <a:endParaRPr lang="ko-KR" altLang="en-US" b="1" dirty="0"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2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 1.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게임 </a:t>
            </a:r>
            <a:r>
              <a:rPr lang="ko-KR" altLang="en-US" sz="4500" dirty="0" err="1" smtClean="0">
                <a:latin typeface="HY헤드라인M" pitchFamily="18" charset="-127"/>
                <a:ea typeface="HY헤드라인M" pitchFamily="18" charset="-127"/>
              </a:rPr>
              <a:t>컨셉</a:t>
            </a:r>
            <a:endParaRPr lang="ko-KR" altLang="en-US" sz="45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3744416" cy="3528393"/>
          </a:xfrm>
        </p:spPr>
      </p:pic>
      <p:sp>
        <p:nvSpPr>
          <p:cNvPr id="7" name="직사각형 6"/>
          <p:cNvSpPr/>
          <p:nvPr/>
        </p:nvSpPr>
        <p:spPr>
          <a:xfrm>
            <a:off x="611560" y="2204864"/>
            <a:ext cx="3888432" cy="3528392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52933" y="2204864"/>
            <a:ext cx="3600400" cy="1008112"/>
          </a:xfrm>
          <a:prstGeom prst="rect">
            <a:avLst/>
          </a:prstGeom>
          <a:noFill/>
        </p:spPr>
        <p:txBody>
          <a:bodyPr wrap="square" rtlCol="0">
            <a:prstTxWarp prst="textDeflat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날라오는 미사일을 </a:t>
            </a:r>
            <a:endParaRPr lang="en-US" altLang="ko-KR" dirty="0" smtClean="0">
              <a:solidFill>
                <a:srgbClr val="FF0000"/>
              </a:solidFill>
              <a:latin typeface="HY궁서B" pitchFamily="18" charset="-127"/>
              <a:ea typeface="HY궁서B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피해</a:t>
            </a:r>
            <a:r>
              <a:rPr lang="en-US" altLang="ko-KR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적을 섬멸하라</a:t>
            </a:r>
            <a:r>
              <a:rPr lang="en-US" altLang="ko-KR" dirty="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3501008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옛날 </a:t>
            </a:r>
            <a:r>
              <a:rPr lang="ko-KR" altLang="en-US" dirty="0" err="1" smtClean="0">
                <a:latin typeface="HY나무B" pitchFamily="18" charset="-127"/>
                <a:ea typeface="HY나무B" pitchFamily="18" charset="-127"/>
              </a:rPr>
              <a:t>스트라이커즈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 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1945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와 유사한 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비행기를 조종하는 종 스크롤 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슈팅게임으로 현대를 배경으로 한 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비행기 전투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pPr algn="ctr"/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5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개발 범위</a:t>
            </a:r>
            <a:endParaRPr lang="ko-KR" altLang="en-US" sz="25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8963415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6864"/>
              </p:ext>
            </p:extLst>
          </p:nvPr>
        </p:nvGraphicFramePr>
        <p:xfrm>
          <a:off x="755576" y="1397000"/>
          <a:ext cx="7848871" cy="46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952328"/>
                <a:gridCol w="3384375"/>
              </a:tblGrid>
              <a:tr h="499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내용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최소 범위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추가 범위</a:t>
                      </a:r>
                      <a:endParaRPr lang="ko-KR" altLang="en-US" sz="20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8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한 대의 비행기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2~4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대의 비행기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57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조작법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상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하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좌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우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방향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공격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baseline="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사용 버튼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대각선 방향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(8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방 조종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)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추가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처음 시작 시 기본 적으로 시작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스테이지 진행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될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수록 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중간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보스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최종보스 등장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적의 종류를 다양 하게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구현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기본 적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종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중간보스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최종보스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)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0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아이템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HP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증가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.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무적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강화 아이템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907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난이도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스테이지를 나아 갈 수록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수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게임 속도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증가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수 증가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미사일 방향 다양화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8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배경 화면에 종으로 이동 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다양한 스테이지 수 증가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2235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사운드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배경음악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발사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폭발음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보스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등장 시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 HP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소량 시 경고음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492235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애니메이션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 이동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적군 이동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사용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폭발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 의 수 증가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에 따른 다양한 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애니메이션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54805" cy="939784"/>
          </a:xfrm>
        </p:spPr>
        <p:txBody>
          <a:bodyPr>
            <a:normAutofit fontScale="90000"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개발 계획 대비 현재 진행 상황</a:t>
            </a:r>
            <a:endParaRPr lang="ko-KR" altLang="en-US" sz="25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2085111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46457"/>
              </p:ext>
            </p:extLst>
          </p:nvPr>
        </p:nvGraphicFramePr>
        <p:xfrm>
          <a:off x="251520" y="1556792"/>
          <a:ext cx="864096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84176"/>
                <a:gridCol w="576064"/>
                <a:gridCol w="5688632"/>
              </a:tblGrid>
              <a:tr h="27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주 차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계획    </a:t>
                      </a:r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/    </a:t>
                      </a:r>
                      <a:r>
                        <a:rPr lang="ko-KR" altLang="en-US" sz="1500" dirty="0" smtClean="0">
                          <a:solidFill>
                            <a:schemeClr val="bg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결과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bg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00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1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baseline="0" dirty="0">
                        <a:solidFill>
                          <a:schemeClr val="tx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" baseline="0" dirty="0" smtClean="0">
                        <a:solidFill>
                          <a:schemeClr val="tx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리소스 수집</a:t>
                      </a:r>
                      <a:endParaRPr lang="en-US" altLang="ko-KR" sz="1500" baseline="0" dirty="0" smtClean="0">
                        <a:solidFill>
                          <a:schemeClr val="tx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( 100% )</a:t>
                      </a:r>
                      <a:endParaRPr lang="ko-KR" altLang="en-US" sz="1500" baseline="0" dirty="0">
                        <a:solidFill>
                          <a:schemeClr val="tx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aseline="0" smtClean="0">
                          <a:solidFill>
                            <a:schemeClr val="tx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계획</a:t>
                      </a:r>
                      <a:endParaRPr lang="ko-KR" altLang="en-US" sz="1500" baseline="0" dirty="0">
                        <a:solidFill>
                          <a:schemeClr val="tx1"/>
                        </a:solidFill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HY나무B" pitchFamily="18" charset="-127"/>
                          <a:ea typeface="HY나무B" pitchFamily="18" charset="-127"/>
                        </a:rPr>
                        <a:t>게임 개발에 필요한 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결과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게임 개발의 필요한 리소스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100%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수집 완료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2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동작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( 100% )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계획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대표 캐릭터 설정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조작 키 입력 동작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결과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대표 캐릭터 설정 완료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조작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(8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방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)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키 입력 동작 구현 완료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9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100% )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계획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적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기본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중간보스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최종보스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) 3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종 구현</a:t>
                      </a:r>
                      <a:endParaRPr lang="ko-KR" altLang="en-US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기본 적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(3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종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),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중간 보스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최종보스 구현 완료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endParaRPr lang="en-US" altLang="ko-KR" sz="8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baseline="0" dirty="0" err="1" smtClean="0">
                          <a:latin typeface="HY나무B" pitchFamily="18" charset="-127"/>
                          <a:ea typeface="HY나무B" pitchFamily="18" charset="-127"/>
                        </a:rPr>
                        <a:t>맵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난이도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( 70% )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계획</a:t>
                      </a:r>
                      <a:endParaRPr lang="ko-KR" altLang="en-US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 구현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배경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맵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과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이동 시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맵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이동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을 하면서 적의 공격 패턴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미사일 수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속도 증가구현</a:t>
                      </a:r>
                      <a:endParaRPr lang="ko-KR" altLang="en-US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결과</a:t>
                      </a:r>
                      <a:endParaRPr lang="ko-KR" altLang="en-US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스테이지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배경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맵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설정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스크롤링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)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구현 완료</a:t>
                      </a:r>
                      <a:endParaRPr lang="en-US" altLang="ko-KR" sz="1500" baseline="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난이도의 적 움직임 패턴은 구현 하였으나 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공격 패턴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미사일 수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속도 증가는 구현하지 못함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5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주차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아이템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( 70 %)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계획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아이템 출현과 사용시 효과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등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)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구현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결과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캐릭터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필살기는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구현 하였으나 아이템은 리소스만 수집하고 </a:t>
                      </a:r>
                      <a:endParaRPr lang="en-US" altLang="ko-KR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구현은 진</a:t>
                      </a:r>
                      <a:r>
                        <a:rPr lang="ko-KR" altLang="en-US" sz="1500" baseline="0" dirty="0" smtClean="0">
                          <a:latin typeface="HY나무B" pitchFamily="18" charset="-127"/>
                          <a:ea typeface="HY나무B" pitchFamily="18" charset="-127"/>
                        </a:rPr>
                        <a:t>행 중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77196" y="335901"/>
            <a:ext cx="8186766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커밋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현황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sz="80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5" y="1340768"/>
            <a:ext cx="8748519" cy="1944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5" y="3429000"/>
            <a:ext cx="883996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4500" dirty="0" smtClean="0">
                <a:latin typeface="HY헤드라인M" pitchFamily="18" charset="-127"/>
                <a:ea typeface="HY헤드라인M" pitchFamily="18" charset="-127"/>
              </a:rPr>
              <a:t>자체 평가</a:t>
            </a:r>
            <a:endParaRPr lang="ko-KR" altLang="en-US" sz="25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7388294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4122"/>
              </p:ext>
            </p:extLst>
          </p:nvPr>
        </p:nvGraphicFramePr>
        <p:xfrm>
          <a:off x="395536" y="2132856"/>
          <a:ext cx="8640960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 </a:t>
                      </a:r>
                      <a:r>
                        <a:rPr lang="ko-KR" altLang="en-US" sz="16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항목</a:t>
                      </a:r>
                      <a:endParaRPr lang="ko-KR" altLang="en-US" sz="16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</a:t>
                      </a:r>
                      <a:endParaRPr lang="en-US" altLang="ko-KR" sz="16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(A:</a:t>
                      </a:r>
                      <a:r>
                        <a:rPr lang="ko-KR" altLang="en-US" sz="16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매우잘함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B:</a:t>
                      </a:r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잘함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C:</a:t>
                      </a:r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보통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,D:</a:t>
                      </a:r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못함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,E:</a:t>
                      </a:r>
                      <a:r>
                        <a:rPr lang="ko-KR" altLang="en-US" sz="16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매우못함</a:t>
                      </a:r>
                      <a:r>
                        <a:rPr lang="en-US" altLang="ko-KR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6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발표자료에 포함 할 내용을 다 포함 했는가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A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게임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컨셉이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잘 표현 되었는가 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B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게임 핵심 </a:t>
                      </a:r>
                      <a:r>
                        <a:rPr lang="ko-KR" altLang="en-US" sz="1500" dirty="0" err="1" smtClean="0">
                          <a:latin typeface="HY나무B" pitchFamily="18" charset="-127"/>
                          <a:ea typeface="HY나무B" pitchFamily="18" charset="-127"/>
                        </a:rPr>
                        <a:t>메커닉의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제시가 잘 되었는가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B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게임 실행 흐름이 잘 표현되었는가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B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 개발 범위가 구체적이며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측정 가능한가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 smtClean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B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개발 계획이 구체적이며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HY나무B" pitchFamily="18" charset="-127"/>
                          <a:ea typeface="HY나무B" pitchFamily="18" charset="-127"/>
                        </a:rPr>
                        <a:t>실행 가능한가</a:t>
                      </a:r>
                      <a:r>
                        <a:rPr lang="en-US" altLang="ko-KR" sz="1500" dirty="0" smtClean="0">
                          <a:latin typeface="HY나무B" pitchFamily="18" charset="-127"/>
                          <a:ea typeface="HY나무B" pitchFamily="18" charset="-127"/>
                        </a:rPr>
                        <a:t>?</a:t>
                      </a:r>
                      <a:endParaRPr lang="ko-KR" altLang="en-US" sz="1500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나무B" pitchFamily="18" charset="-127"/>
                          <a:ea typeface="HY나무B" pitchFamily="18" charset="-127"/>
                        </a:rPr>
                        <a:t>B</a:t>
                      </a:r>
                      <a:endParaRPr lang="ko-KR" altLang="en-US" dirty="0">
                        <a:latin typeface="HY나무B" pitchFamily="18" charset="-127"/>
                        <a:ea typeface="HY나무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363</TotalTime>
  <Words>446</Words>
  <Application>Microsoft Office PowerPoint</Application>
  <PresentationFormat>화면 슬라이드 쇼(4:3)</PresentationFormat>
  <Paragraphs>133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고구려 벽화</vt:lpstr>
      <vt:lpstr>Plane War    </vt:lpstr>
      <vt:lpstr> 1. 게임 컨셉</vt:lpstr>
      <vt:lpstr> 2. 개발 범위</vt:lpstr>
      <vt:lpstr> 3. 개발 계획 대비 현재 진행 상황</vt:lpstr>
      <vt:lpstr> 4. 커밋 현황</vt:lpstr>
      <vt:lpstr>5. 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Fly</dc:title>
  <dc:creator>SEC</dc:creator>
  <cp:lastModifiedBy>SEC</cp:lastModifiedBy>
  <cp:revision>24</cp:revision>
  <dcterms:created xsi:type="dcterms:W3CDTF">2016-09-20T07:08:57Z</dcterms:created>
  <dcterms:modified xsi:type="dcterms:W3CDTF">2016-10-18T11:08:38Z</dcterms:modified>
</cp:coreProperties>
</file>