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79" r:id="rId4"/>
    <p:sldId id="372" r:id="rId5"/>
    <p:sldId id="409" r:id="rId6"/>
    <p:sldId id="410" r:id="rId7"/>
    <p:sldId id="412" r:id="rId8"/>
    <p:sldId id="411" r:id="rId9"/>
    <p:sldId id="413" r:id="rId10"/>
    <p:sldId id="417" r:id="rId11"/>
    <p:sldId id="418" r:id="rId12"/>
    <p:sldId id="419" r:id="rId13"/>
    <p:sldId id="420" r:id="rId14"/>
    <p:sldId id="416" r:id="rId15"/>
    <p:sldId id="370" r:id="rId16"/>
  </p:sldIdLst>
  <p:sldSz cx="12192000" cy="6858000"/>
  <p:notesSz cx="6858000" cy="9945688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R DESTINE" panose="02000000000000000000" pitchFamily="2" charset="0"/>
      <p:regular r:id="rId22"/>
    </p:embeddedFont>
    <p:embeddedFont>
      <p:font typeface="Microsoft Sans Serif" panose="020B0604020202020204" pitchFamily="34" charset="0"/>
      <p:regular r:id="rId23"/>
    </p:embeddedFont>
    <p:embeddedFont>
      <p:font typeface="Edwardian Script ITC" panose="030303020407070D0804" pitchFamily="66" charset="0"/>
      <p:regular r:id="rId24"/>
    </p:embeddedFont>
    <p:embeddedFont>
      <p:font typeface="Berlin Sans FB" panose="020E0602020502020306" pitchFamily="34" charset="0"/>
      <p:regular r:id="rId25"/>
      <p:bold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18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36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54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71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899" algn="l" defTabSz="91436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079" algn="l" defTabSz="91436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260" algn="l" defTabSz="91436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440" algn="l" defTabSz="91436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2D"/>
    <a:srgbClr val="F5A34D"/>
    <a:srgbClr val="F27078"/>
    <a:srgbClr val="DBB7FF"/>
    <a:srgbClr val="E2CFF1"/>
    <a:srgbClr val="D1B2E8"/>
    <a:srgbClr val="0AC85F"/>
    <a:srgbClr val="FF1DFF"/>
    <a:srgbClr val="99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9615" autoAdjust="0"/>
  </p:normalViewPr>
  <p:slideViewPr>
    <p:cSldViewPr>
      <p:cViewPr>
        <p:scale>
          <a:sx n="75" d="100"/>
          <a:sy n="75" d="100"/>
        </p:scale>
        <p:origin x="41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01" tIns="46301" rIns="92601" bIns="4630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0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01" tIns="46301" rIns="92601" bIns="4630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3"/>
            <a:ext cx="5486400" cy="447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01" tIns="46301" rIns="92601" bIns="46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01" tIns="46301" rIns="92601" bIns="4630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9446678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01" tIns="46301" rIns="92601" bIns="4630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269BBC-BAB1-47A4-91F7-8703B5C1B6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8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6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4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1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99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9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F7D23-EA0F-4A8A-AA01-1A1969DF5FDE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29400" cy="37306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6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30E1A-B79F-4223-A227-67BBF6707AC4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29400" cy="373062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3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30E1A-B79F-4223-A227-67BBF6707AC4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4625" y="811213"/>
            <a:ext cx="7207250" cy="405447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0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5181600"/>
            <a:ext cx="10058400" cy="7048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5791200"/>
            <a:ext cx="10058400" cy="6858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8201" y="381000"/>
            <a:ext cx="26162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381000"/>
            <a:ext cx="7645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4" y="2870636"/>
            <a:ext cx="5932223" cy="71108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57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9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4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8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1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19" indent="0">
              <a:buNone/>
              <a:defRPr sz="1400"/>
            </a:lvl5pPr>
            <a:lvl6pPr marL="2285899" indent="0">
              <a:buNone/>
              <a:defRPr sz="1400"/>
            </a:lvl6pPr>
            <a:lvl7pPr marL="2743079" indent="0">
              <a:buNone/>
              <a:defRPr sz="1400"/>
            </a:lvl7pPr>
            <a:lvl8pPr marL="3200260" indent="0">
              <a:buNone/>
              <a:defRPr sz="1400"/>
            </a:lvl8pPr>
            <a:lvl9pPr marL="36574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2133601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133601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9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9" indent="0">
              <a:buNone/>
              <a:defRPr sz="1600" b="1"/>
            </a:lvl7pPr>
            <a:lvl8pPr marL="3200260" indent="0">
              <a:buNone/>
              <a:defRPr sz="1600" b="1"/>
            </a:lvl8pPr>
            <a:lvl9pPr marL="3657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9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9" indent="0">
              <a:buNone/>
              <a:defRPr sz="1600" b="1"/>
            </a:lvl7pPr>
            <a:lvl8pPr marL="3200260" indent="0">
              <a:buNone/>
              <a:defRPr sz="1600" b="1"/>
            </a:lvl8pPr>
            <a:lvl9pPr marL="3657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19" indent="0">
              <a:buNone/>
              <a:defRPr sz="900"/>
            </a:lvl5pPr>
            <a:lvl6pPr marL="2285899" indent="0">
              <a:buNone/>
              <a:defRPr sz="900"/>
            </a:lvl6pPr>
            <a:lvl7pPr marL="2743079" indent="0">
              <a:buNone/>
              <a:defRPr sz="900"/>
            </a:lvl7pPr>
            <a:lvl8pPr marL="3200260" indent="0">
              <a:buNone/>
              <a:defRPr sz="900"/>
            </a:lvl8pPr>
            <a:lvl9pPr marL="3657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19" indent="0">
              <a:buNone/>
              <a:defRPr sz="2000"/>
            </a:lvl5pPr>
            <a:lvl6pPr marL="2285899" indent="0">
              <a:buNone/>
              <a:defRPr sz="2000"/>
            </a:lvl6pPr>
            <a:lvl7pPr marL="2743079" indent="0">
              <a:buNone/>
              <a:defRPr sz="2000"/>
            </a:lvl7pPr>
            <a:lvl8pPr marL="3200260" indent="0">
              <a:buNone/>
              <a:defRPr sz="2000"/>
            </a:lvl8pPr>
            <a:lvl9pPr marL="365744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19" indent="0">
              <a:buNone/>
              <a:defRPr sz="900"/>
            </a:lvl5pPr>
            <a:lvl6pPr marL="2285899" indent="0">
              <a:buNone/>
              <a:defRPr sz="900"/>
            </a:lvl6pPr>
            <a:lvl7pPr marL="2743079" indent="0">
              <a:buNone/>
              <a:defRPr sz="900"/>
            </a:lvl7pPr>
            <a:lvl8pPr marL="3200260" indent="0">
              <a:buNone/>
              <a:defRPr sz="900"/>
            </a:lvl8pPr>
            <a:lvl9pPr marL="3657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4"/>
            <a:ext cx="9753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2133601"/>
            <a:ext cx="9753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18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36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54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71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885" indent="-34288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8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50" indent="-22859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30" indent="-22859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09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89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7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5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3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9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9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 fontAlgn="auto">
              <a:spcBef>
                <a:spcPts val="0"/>
              </a:spcBef>
              <a:spcAft>
                <a:spcPts val="0"/>
              </a:spcAft>
            </a:pPr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987" fontAlgn="auto">
                <a:spcBef>
                  <a:spcPts val="0"/>
                </a:spcBef>
                <a:spcAft>
                  <a:spcPts val="0"/>
                </a:spcAft>
              </a:pPr>
              <a:t>11/14/2017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 fontAlgn="auto">
              <a:spcBef>
                <a:spcPts val="0"/>
              </a:spcBef>
              <a:spcAft>
                <a:spcPts val="0"/>
              </a:spcAft>
            </a:pPr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98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9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4.pn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jp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7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5" y="188640"/>
            <a:ext cx="2730120" cy="2489069"/>
          </a:xfrm>
          <a:prstGeom prst="rect">
            <a:avLst/>
          </a:prstGeom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4168824" y="5013176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3600" b="1" kern="0" dirty="0" err="1" smtClean="0">
                <a:latin typeface="+mj-lt"/>
                <a:ea typeface="+mj-ea"/>
                <a:cs typeface="+mj-cs"/>
              </a:rPr>
              <a:t>Anper</a:t>
            </a:r>
            <a:r>
              <a:rPr lang="en-US" sz="3600" b="1" kern="0" dirty="0" smtClean="0">
                <a:latin typeface="+mj-lt"/>
                <a:ea typeface="+mj-ea"/>
                <a:cs typeface="+mj-cs"/>
              </a:rPr>
              <a:t> Enterprise Systems : Step 1b</a:t>
            </a:r>
            <a:endParaRPr lang="ru-RU" sz="36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4226296" y="5845696"/>
            <a:ext cx="74863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8" indent="-2857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295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13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309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489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67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85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03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Anugerah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Perdana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Palu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: H1 H2 H3 HC3, Portal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964">
        <p14:prism isInverted="1"/>
      </p:transition>
    </mc:Choice>
    <mc:Fallback xmlns="">
      <p:transition spd="slow" advTm="9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sz="2800" dirty="0" err="1" smtClean="0"/>
              <a:t>Dasboard</a:t>
            </a:r>
            <a:r>
              <a:rPr lang="en-IN" sz="2800" dirty="0" smtClean="0"/>
              <a:t> Wall </a:t>
            </a:r>
            <a:r>
              <a:rPr lang="en-IN" sz="2800" dirty="0" err="1" smtClean="0"/>
              <a:t>depan</a:t>
            </a:r>
            <a:r>
              <a:rPr lang="en-IN" sz="2800" dirty="0" smtClean="0"/>
              <a:t> : Warehouse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7368" y="1124744"/>
            <a:ext cx="10992544" cy="5388676"/>
            <a:chOff x="407368" y="1124744"/>
            <a:chExt cx="10992544" cy="5388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980" b="4829"/>
            <a:stretch/>
          </p:blipFill>
          <p:spPr>
            <a:xfrm>
              <a:off x="407368" y="1124744"/>
              <a:ext cx="10992544" cy="53886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3158" t="61420" r="50330" b="28075"/>
            <a:stretch/>
          </p:blipFill>
          <p:spPr>
            <a:xfrm>
              <a:off x="970180" y="2132856"/>
              <a:ext cx="10080000" cy="310484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3201"/>
          <a:stretch/>
        </p:blipFill>
        <p:spPr>
          <a:xfrm>
            <a:off x="970180" y="3099002"/>
            <a:ext cx="1802217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900" r="21651" b="24801"/>
          <a:stretch/>
        </p:blipFill>
        <p:spPr>
          <a:xfrm>
            <a:off x="5591944" y="4005064"/>
            <a:ext cx="682151" cy="833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58" b="17334"/>
          <a:stretch/>
        </p:blipFill>
        <p:spPr>
          <a:xfrm>
            <a:off x="9268522" y="2951436"/>
            <a:ext cx="1724022" cy="867646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</p:cNvCxnSpPr>
          <p:nvPr/>
        </p:nvCxnSpPr>
        <p:spPr bwMode="auto">
          <a:xfrm rot="16200000" flipH="1">
            <a:off x="3278585" y="2411785"/>
            <a:ext cx="906064" cy="3720657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>
            <a:endCxn id="10" idx="2"/>
          </p:cNvCxnSpPr>
          <p:nvPr/>
        </p:nvCxnSpPr>
        <p:spPr bwMode="auto">
          <a:xfrm flipV="1">
            <a:off x="6288374" y="3819082"/>
            <a:ext cx="3842159" cy="906062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26444"/>
          <a:stretch/>
        </p:blipFill>
        <p:spPr>
          <a:xfrm>
            <a:off x="7608168" y="4100748"/>
            <a:ext cx="1404085" cy="6243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84309" y="4060777"/>
            <a:ext cx="1009351" cy="594549"/>
            <a:chOff x="2999656" y="4028394"/>
            <a:chExt cx="1009351" cy="59454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5225" flipH="1">
              <a:off x="2999656" y="4028394"/>
              <a:ext cx="1009351" cy="5945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6" t="39554"/>
            <a:stretch/>
          </p:blipFill>
          <p:spPr>
            <a:xfrm>
              <a:off x="3025056" y="4228858"/>
              <a:ext cx="295423" cy="54486"/>
            </a:xfrm>
            <a:prstGeom prst="rect">
              <a:avLst/>
            </a:prstGeom>
            <a:scene3d>
              <a:camera prst="orthographicFront">
                <a:rot lat="1403944" lon="1312816" rev="843692"/>
              </a:camera>
              <a:lightRig rig="threePt" dir="t"/>
            </a:scene3d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0" b="32991"/>
          <a:stretch/>
        </p:blipFill>
        <p:spPr>
          <a:xfrm>
            <a:off x="990666" y="2819059"/>
            <a:ext cx="1003891" cy="3225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9450" y="4836674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Surabaya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452" y="3842216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542" y="3825227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2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sz="2800" dirty="0" err="1" smtClean="0"/>
              <a:t>Dasboard</a:t>
            </a:r>
            <a:r>
              <a:rPr lang="en-IN" sz="2800" dirty="0" smtClean="0"/>
              <a:t> Wall </a:t>
            </a:r>
            <a:r>
              <a:rPr lang="en-IN" sz="2800" dirty="0" err="1" smtClean="0"/>
              <a:t>depan</a:t>
            </a:r>
            <a:r>
              <a:rPr lang="en-IN" sz="2800" dirty="0" smtClean="0"/>
              <a:t> : Warehouse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7368" y="1124744"/>
            <a:ext cx="10992544" cy="5388676"/>
            <a:chOff x="407368" y="1124744"/>
            <a:chExt cx="10992544" cy="5388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980" b="4829"/>
            <a:stretch/>
          </p:blipFill>
          <p:spPr>
            <a:xfrm>
              <a:off x="407368" y="1124744"/>
              <a:ext cx="10992544" cy="53886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3158" t="61420" r="50424" b="28075"/>
            <a:stretch/>
          </p:blipFill>
          <p:spPr>
            <a:xfrm>
              <a:off x="970180" y="2132856"/>
              <a:ext cx="10116000" cy="311593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3201"/>
          <a:stretch/>
        </p:blipFill>
        <p:spPr>
          <a:xfrm>
            <a:off x="970180" y="3099002"/>
            <a:ext cx="1802217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900" r="21651" b="24801"/>
          <a:stretch/>
        </p:blipFill>
        <p:spPr>
          <a:xfrm>
            <a:off x="5591944" y="4005064"/>
            <a:ext cx="682151" cy="833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58" b="17334"/>
          <a:stretch/>
        </p:blipFill>
        <p:spPr>
          <a:xfrm>
            <a:off x="9268522" y="2951436"/>
            <a:ext cx="1724022" cy="867646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</p:cNvCxnSpPr>
          <p:nvPr/>
        </p:nvCxnSpPr>
        <p:spPr bwMode="auto">
          <a:xfrm rot="16200000" flipH="1">
            <a:off x="3278585" y="2411785"/>
            <a:ext cx="906064" cy="3720657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>
            <a:endCxn id="10" idx="2"/>
          </p:cNvCxnSpPr>
          <p:nvPr/>
        </p:nvCxnSpPr>
        <p:spPr bwMode="auto">
          <a:xfrm flipV="1">
            <a:off x="6288374" y="3819082"/>
            <a:ext cx="3842159" cy="906062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26444"/>
          <a:stretch/>
        </p:blipFill>
        <p:spPr>
          <a:xfrm>
            <a:off x="7608168" y="4100748"/>
            <a:ext cx="1404085" cy="6243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84309" y="4060777"/>
            <a:ext cx="1009351" cy="594549"/>
            <a:chOff x="2999656" y="4028394"/>
            <a:chExt cx="1009351" cy="59454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5225" flipH="1">
              <a:off x="2999656" y="4028394"/>
              <a:ext cx="1009351" cy="5945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6" t="39554"/>
            <a:stretch/>
          </p:blipFill>
          <p:spPr>
            <a:xfrm>
              <a:off x="3025056" y="4228858"/>
              <a:ext cx="295423" cy="54486"/>
            </a:xfrm>
            <a:prstGeom prst="rect">
              <a:avLst/>
            </a:prstGeom>
            <a:scene3d>
              <a:camera prst="orthographicFront">
                <a:rot lat="1403944" lon="1312816" rev="843692"/>
              </a:camera>
              <a:lightRig rig="threePt" dir="t"/>
            </a:scene3d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0" b="32991"/>
          <a:stretch/>
        </p:blipFill>
        <p:spPr>
          <a:xfrm>
            <a:off x="990666" y="2819059"/>
            <a:ext cx="1003891" cy="3225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9450" y="4836674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Surabaya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452" y="3842216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542" y="3825227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sz="2800" dirty="0" err="1" smtClean="0"/>
              <a:t>Dasboard</a:t>
            </a:r>
            <a:r>
              <a:rPr lang="en-IN" sz="2800" dirty="0" smtClean="0"/>
              <a:t> Wall </a:t>
            </a:r>
            <a:r>
              <a:rPr lang="en-IN" sz="2800" dirty="0" err="1" smtClean="0"/>
              <a:t>depan</a:t>
            </a:r>
            <a:r>
              <a:rPr lang="en-IN" sz="2800" dirty="0" smtClean="0"/>
              <a:t> : Warehouse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7368" y="1124744"/>
            <a:ext cx="10992544" cy="5388676"/>
            <a:chOff x="407368" y="1124744"/>
            <a:chExt cx="10992544" cy="5388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980" b="4829"/>
            <a:stretch/>
          </p:blipFill>
          <p:spPr>
            <a:xfrm>
              <a:off x="407368" y="1124744"/>
              <a:ext cx="10992544" cy="53886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3158" t="61420" r="50612" b="28075"/>
            <a:stretch/>
          </p:blipFill>
          <p:spPr>
            <a:xfrm>
              <a:off x="970180" y="2132856"/>
              <a:ext cx="10116000" cy="311593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3201"/>
          <a:stretch/>
        </p:blipFill>
        <p:spPr>
          <a:xfrm>
            <a:off x="970180" y="3099002"/>
            <a:ext cx="1802217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900" r="21651" b="24801"/>
          <a:stretch/>
        </p:blipFill>
        <p:spPr>
          <a:xfrm>
            <a:off x="5591944" y="4005064"/>
            <a:ext cx="682151" cy="833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58" b="17334"/>
          <a:stretch/>
        </p:blipFill>
        <p:spPr>
          <a:xfrm>
            <a:off x="9268522" y="2951436"/>
            <a:ext cx="1724022" cy="867646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</p:cNvCxnSpPr>
          <p:nvPr/>
        </p:nvCxnSpPr>
        <p:spPr bwMode="auto">
          <a:xfrm rot="16200000" flipH="1">
            <a:off x="3278585" y="2411785"/>
            <a:ext cx="906064" cy="3720657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>
            <a:endCxn id="10" idx="2"/>
          </p:cNvCxnSpPr>
          <p:nvPr/>
        </p:nvCxnSpPr>
        <p:spPr bwMode="auto">
          <a:xfrm flipV="1">
            <a:off x="6288374" y="3819082"/>
            <a:ext cx="3842159" cy="906062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26444"/>
          <a:stretch/>
        </p:blipFill>
        <p:spPr>
          <a:xfrm>
            <a:off x="7608168" y="4100748"/>
            <a:ext cx="1404085" cy="6243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84309" y="4060777"/>
            <a:ext cx="1009351" cy="594549"/>
            <a:chOff x="2999656" y="4028394"/>
            <a:chExt cx="1009351" cy="59454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5225" flipH="1">
              <a:off x="2999656" y="4028394"/>
              <a:ext cx="1009351" cy="5945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6" t="39554"/>
            <a:stretch/>
          </p:blipFill>
          <p:spPr>
            <a:xfrm>
              <a:off x="3025056" y="4228858"/>
              <a:ext cx="295423" cy="54486"/>
            </a:xfrm>
            <a:prstGeom prst="rect">
              <a:avLst/>
            </a:prstGeom>
            <a:scene3d>
              <a:camera prst="orthographicFront">
                <a:rot lat="1403944" lon="1312816" rev="843692"/>
              </a:camera>
              <a:lightRig rig="threePt" dir="t"/>
            </a:scene3d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0" b="32991"/>
          <a:stretch/>
        </p:blipFill>
        <p:spPr>
          <a:xfrm>
            <a:off x="990666" y="2819059"/>
            <a:ext cx="1003891" cy="3225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9450" y="4836674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Surabaya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452" y="3842216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542" y="3825227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2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sz="2800" dirty="0" err="1" smtClean="0"/>
              <a:t>Dasboard</a:t>
            </a:r>
            <a:r>
              <a:rPr lang="en-IN" sz="2800" dirty="0" smtClean="0"/>
              <a:t> Wall </a:t>
            </a:r>
            <a:r>
              <a:rPr lang="en-IN" sz="2800" dirty="0" err="1" smtClean="0"/>
              <a:t>depan</a:t>
            </a:r>
            <a:r>
              <a:rPr lang="en-IN" sz="2800" dirty="0" smtClean="0"/>
              <a:t> : Warehouse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7368" y="1124744"/>
            <a:ext cx="10992544" cy="5388676"/>
            <a:chOff x="407368" y="1124744"/>
            <a:chExt cx="10992544" cy="5388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980" b="4829"/>
            <a:stretch/>
          </p:blipFill>
          <p:spPr>
            <a:xfrm>
              <a:off x="407368" y="1124744"/>
              <a:ext cx="10992544" cy="53886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3158" t="61738" r="50612" b="28075"/>
            <a:stretch/>
          </p:blipFill>
          <p:spPr>
            <a:xfrm>
              <a:off x="970180" y="2132855"/>
              <a:ext cx="10152000" cy="312702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3201"/>
          <a:stretch/>
        </p:blipFill>
        <p:spPr>
          <a:xfrm>
            <a:off x="970180" y="3099002"/>
            <a:ext cx="1802217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900" r="21651" b="24801"/>
          <a:stretch/>
        </p:blipFill>
        <p:spPr>
          <a:xfrm>
            <a:off x="5591944" y="4005064"/>
            <a:ext cx="682151" cy="833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58" b="17334"/>
          <a:stretch/>
        </p:blipFill>
        <p:spPr>
          <a:xfrm>
            <a:off x="9268522" y="2951436"/>
            <a:ext cx="1724022" cy="867646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</p:cNvCxnSpPr>
          <p:nvPr/>
        </p:nvCxnSpPr>
        <p:spPr bwMode="auto">
          <a:xfrm rot="16200000" flipH="1">
            <a:off x="3278585" y="2411785"/>
            <a:ext cx="906064" cy="3720657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>
            <a:endCxn id="10" idx="2"/>
          </p:cNvCxnSpPr>
          <p:nvPr/>
        </p:nvCxnSpPr>
        <p:spPr bwMode="auto">
          <a:xfrm flipV="1">
            <a:off x="6288374" y="3819082"/>
            <a:ext cx="3842159" cy="906062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26444"/>
          <a:stretch/>
        </p:blipFill>
        <p:spPr>
          <a:xfrm>
            <a:off x="7608168" y="4100748"/>
            <a:ext cx="1404085" cy="6243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84309" y="4060777"/>
            <a:ext cx="1009351" cy="594549"/>
            <a:chOff x="2999656" y="4028394"/>
            <a:chExt cx="1009351" cy="59454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5225" flipH="1">
              <a:off x="2999656" y="4028394"/>
              <a:ext cx="1009351" cy="5945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6" t="39554"/>
            <a:stretch/>
          </p:blipFill>
          <p:spPr>
            <a:xfrm>
              <a:off x="3025056" y="4228858"/>
              <a:ext cx="295423" cy="54486"/>
            </a:xfrm>
            <a:prstGeom prst="rect">
              <a:avLst/>
            </a:prstGeom>
            <a:scene3d>
              <a:camera prst="orthographicFront">
                <a:rot lat="1403944" lon="1312816" rev="843692"/>
              </a:camera>
              <a:lightRig rig="threePt" dir="t"/>
            </a:scene3d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0" b="32991"/>
          <a:stretch/>
        </p:blipFill>
        <p:spPr>
          <a:xfrm>
            <a:off x="990666" y="2819059"/>
            <a:ext cx="1003891" cy="3225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9450" y="4836674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Surabaya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452" y="3842216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542" y="3825227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1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775520" y="4725144"/>
            <a:ext cx="230425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3800" b="1" kern="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 DESTINE" panose="02000000000000000000" pitchFamily="2" charset="0"/>
                <a:ea typeface="+mj-ea"/>
                <a:cs typeface="+mj-cs"/>
              </a:rPr>
              <a:t>AP</a:t>
            </a:r>
            <a:endParaRPr lang="ru-RU" sz="13800" b="1" kern="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2900" y="2420888"/>
            <a:ext cx="2661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Edwardian Script ITC" pitchFamily="66" charset="0"/>
              </a:rPr>
              <a:t>Selesai</a:t>
            </a:r>
            <a:endParaRPr lang="en-US" sz="66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8248" y="6127045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Edwardian Script ITC" panose="030303020407070D0804" pitchFamily="66" charset="0"/>
              </a:rPr>
              <a:t>February2017</a:t>
            </a:r>
            <a:endParaRPr lang="en-US" sz="28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4423" y="5829177"/>
            <a:ext cx="2661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Accounting &amp; Audit Division</a:t>
            </a:r>
          </a:p>
        </p:txBody>
      </p:sp>
    </p:spTree>
    <p:extLst>
      <p:ext uri="{BB962C8B-B14F-4D97-AF65-F5344CB8AC3E}">
        <p14:creationId xmlns:p14="http://schemas.microsoft.com/office/powerpoint/2010/main" val="20069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51">
        <p14:switch dir="r"/>
      </p:transition>
    </mc:Choice>
    <mc:Fallback xmlns="">
      <p:transition spd="slow" advTm="62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33800" y="533400"/>
            <a:ext cx="3733800" cy="369328"/>
          </a:xfrm>
          <a:prstGeom prst="rect">
            <a:avLst/>
          </a:prstGeom>
          <a:gradFill rotWithShape="0">
            <a:gsLst>
              <a:gs pos="0">
                <a:srgbClr val="0066FF">
                  <a:gamma/>
                  <a:shade val="46275"/>
                  <a:invGamma/>
                </a:srgbClr>
              </a:gs>
              <a:gs pos="50000">
                <a:srgbClr val="0066FF"/>
              </a:gs>
              <a:gs pos="100000">
                <a:srgbClr val="0066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Content of Presentation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581401" y="2057404"/>
            <a:ext cx="6629400" cy="101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err="1" smtClean="0">
                <a:solidFill>
                  <a:schemeClr val="tx1">
                    <a:lumMod val="75000"/>
                  </a:schemeClr>
                </a:solidFill>
              </a:rPr>
              <a:t>Pembelian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 :UDDS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Penutup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08">
        <p14:switch dir="r"/>
      </p:transition>
    </mc:Choice>
    <mc:Fallback xmlns="">
      <p:transition spd="slow" advTm="43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905001" y="3607364"/>
            <a:ext cx="5951539" cy="552616"/>
            <a:chOff x="381000" y="3607364"/>
            <a:chExt cx="5951539" cy="552616"/>
          </a:xfrm>
        </p:grpSpPr>
        <p:sp>
          <p:nvSpPr>
            <p:cNvPr id="7" name="Freeform 17"/>
            <p:cNvSpPr>
              <a:spLocks/>
            </p:cNvSpPr>
            <p:nvPr/>
          </p:nvSpPr>
          <p:spPr bwMode="gray">
            <a:xfrm>
              <a:off x="381000" y="3607364"/>
              <a:ext cx="5951539" cy="552616"/>
            </a:xfrm>
            <a:custGeom>
              <a:avLst/>
              <a:gdLst>
                <a:gd name="T0" fmla="*/ 6421 w 2764"/>
                <a:gd name="T1" fmla="*/ 625475 h 394"/>
                <a:gd name="T2" fmla="*/ 4162114 w 2764"/>
                <a:gd name="T3" fmla="*/ 625475 h 394"/>
                <a:gd name="T4" fmla="*/ 4362450 w 2764"/>
                <a:gd name="T5" fmla="*/ 322370 h 394"/>
                <a:gd name="T6" fmla="*/ 4162114 w 2764"/>
                <a:gd name="T7" fmla="*/ 0 h 394"/>
                <a:gd name="T8" fmla="*/ 0 w 2764"/>
                <a:gd name="T9" fmla="*/ 0 h 394"/>
                <a:gd name="T10" fmla="*/ 6421 w 2764"/>
                <a:gd name="T11" fmla="*/ 625475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64"/>
                <a:gd name="T19" fmla="*/ 0 h 394"/>
                <a:gd name="T20" fmla="*/ 3397 w 2764"/>
                <a:gd name="T21" fmla="*/ 487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64" h="394">
                  <a:moveTo>
                    <a:pt x="4" y="394"/>
                  </a:moveTo>
                  <a:lnTo>
                    <a:pt x="2662" y="392"/>
                  </a:lnTo>
                  <a:lnTo>
                    <a:pt x="2764" y="203"/>
                  </a:lnTo>
                  <a:lnTo>
                    <a:pt x="2659" y="1"/>
                  </a:lnTo>
                  <a:lnTo>
                    <a:pt x="0" y="0"/>
                  </a:lnTo>
                  <a:lnTo>
                    <a:pt x="4" y="394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50000">
                  <a:srgbClr val="6B9B1A"/>
                </a:gs>
                <a:gs pos="100000">
                  <a:srgbClr val="4C7013"/>
                </a:gs>
              </a:gsLst>
              <a:lin ang="0" scaled="1"/>
            </a:gradFill>
            <a:ln w="14351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80808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gray">
            <a:xfrm>
              <a:off x="609601" y="3794667"/>
              <a:ext cx="45227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801688">
                <a:spcAft>
                  <a:spcPct val="40000"/>
                </a:spcAft>
              </a:pPr>
              <a:r>
                <a:rPr lang="en-US" sz="1600" noProof="1" smtClean="0">
                  <a:solidFill>
                    <a:schemeClr val="bg1"/>
                  </a:solidFill>
                  <a:cs typeface="Arial" pitchFamily="34" charset="0"/>
                </a:rPr>
                <a:t>Pembelian</a:t>
              </a:r>
              <a:endParaRPr lang="en-US" sz="1600" noProof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5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1344" y="116632"/>
            <a:ext cx="8712970" cy="71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nn-NO" sz="2800" dirty="0" smtClean="0">
                <a:effectLst>
                  <a:reflection blurRad="6350" stA="55000" endA="300" endPos="45500" dir="5400000" sy="-100000" algn="bl" rotWithShape="0"/>
                </a:effectLst>
              </a:rPr>
              <a:t>UDDS</a:t>
            </a:r>
            <a:endParaRPr lang="en-US" sz="28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980728"/>
            <a:ext cx="10081120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UDDS = Daily Distribution Schedule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File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AHM, Info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jadwal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motor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bulan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kedepan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4"/>
          <p:cNvSpPr txBox="1"/>
          <p:nvPr/>
        </p:nvSpPr>
        <p:spPr>
          <a:xfrm>
            <a:off x="1072580" y="1632714"/>
            <a:ext cx="6751612" cy="534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 fontAlgn="auto">
              <a:lnSpc>
                <a:spcPts val="1225"/>
              </a:lnSpc>
              <a:spcBef>
                <a:spcPts val="61"/>
              </a:spcBef>
              <a:spcAft>
                <a:spcPts val="0"/>
              </a:spcAft>
            </a:pP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ata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ai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tri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bu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ti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che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du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le di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er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eh d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ri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FT 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H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ber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up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a bre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kd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wn </a:t>
            </a:r>
            <a:r>
              <a:rPr sz="1100" dirty="0" err="1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spc="-14" dirty="0" err="1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100" spc="-4" dirty="0" err="1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err="1" smtClean="0">
                <a:solidFill>
                  <a:prstClr val="black"/>
                </a:solidFill>
                <a:latin typeface="Calibri"/>
                <a:cs typeface="Calibri"/>
              </a:rPr>
              <a:t>kasi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 Un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60"/>
          <p:cNvSpPr txBox="1"/>
          <p:nvPr/>
        </p:nvSpPr>
        <p:spPr>
          <a:xfrm>
            <a:off x="1083127" y="1931835"/>
            <a:ext cx="1277995" cy="127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579" fontAlgn="auto">
              <a:lnSpc>
                <a:spcPts val="1225"/>
              </a:lnSpc>
              <a:spcBef>
                <a:spcPts val="61"/>
              </a:spcBef>
              <a:spcAft>
                <a:spcPts val="0"/>
              </a:spcAft>
            </a:pPr>
            <a:r>
              <a:rPr sz="1650" spc="-4" baseline="2482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50" spc="4" baseline="2482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1650" spc="-9" baseline="2482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50" spc="4" baseline="2482" dirty="0" smtClean="0">
                <a:solidFill>
                  <a:prstClr val="black"/>
                </a:solidFill>
                <a:latin typeface="Calibri"/>
                <a:cs typeface="Calibri"/>
              </a:rPr>
              <a:t>x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tfi</a:t>
            </a:r>
            <a:r>
              <a:rPr sz="1650" spc="-14" baseline="2482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5579" fontAlgn="auto">
              <a:lnSpc>
                <a:spcPct val="101725"/>
              </a:lnSpc>
              <a:spcBef>
                <a:spcPts val="48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5579" fontAlgn="auto">
              <a:lnSpc>
                <a:spcPct val="101725"/>
              </a:lnSpc>
              <a:spcBef>
                <a:spcPts val="110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fontAlgn="auto">
              <a:lnSpc>
                <a:spcPct val="101725"/>
              </a:lnSpc>
              <a:spcBef>
                <a:spcPts val="110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k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ensi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en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ir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408343" fontAlgn="auto">
              <a:lnSpc>
                <a:spcPts val="1342"/>
              </a:lnSpc>
              <a:spcBef>
                <a:spcPts val="95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le 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408343" fontAlgn="auto">
              <a:lnSpc>
                <a:spcPts val="1342"/>
              </a:lnSpc>
              <a:spcBef>
                <a:spcPts val="110"/>
              </a:spcBef>
              <a:spcAft>
                <a:spcPts val="0"/>
              </a:spcAft>
            </a:pP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en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aan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Fi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 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408343" fontAlgn="auto">
              <a:lnSpc>
                <a:spcPts val="1342"/>
              </a:lnSpc>
              <a:spcBef>
                <a:spcPts val="110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le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59"/>
          <p:cNvSpPr txBox="1"/>
          <p:nvPr/>
        </p:nvSpPr>
        <p:spPr>
          <a:xfrm>
            <a:off x="2569358" y="1931835"/>
            <a:ext cx="116261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fontAlgn="auto">
              <a:lnSpc>
                <a:spcPts val="1225"/>
              </a:lnSpc>
              <a:spcBef>
                <a:spcPts val="61"/>
              </a:spcBef>
              <a:spcAft>
                <a:spcPts val="0"/>
              </a:spcAft>
            </a:pP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fontAlgn="auto">
              <a:lnSpc>
                <a:spcPct val="101725"/>
              </a:lnSpc>
              <a:spcBef>
                <a:spcPts val="48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fontAlgn="auto">
              <a:lnSpc>
                <a:spcPct val="101725"/>
              </a:lnSpc>
              <a:spcBef>
                <a:spcPts val="110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fontAlgn="auto">
              <a:lnSpc>
                <a:spcPct val="101725"/>
              </a:lnSpc>
              <a:spcBef>
                <a:spcPts val="110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fontAlgn="auto">
              <a:lnSpc>
                <a:spcPct val="101725"/>
              </a:lnSpc>
              <a:spcBef>
                <a:spcPts val="95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fontAlgn="auto">
              <a:lnSpc>
                <a:spcPct val="101725"/>
              </a:lnSpc>
              <a:spcBef>
                <a:spcPts val="110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58"/>
          <p:cNvSpPr txBox="1"/>
          <p:nvPr/>
        </p:nvSpPr>
        <p:spPr>
          <a:xfrm>
            <a:off x="3026558" y="1931835"/>
            <a:ext cx="2296660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fontAlgn="auto">
              <a:lnSpc>
                <a:spcPts val="1225"/>
              </a:lnSpc>
              <a:spcBef>
                <a:spcPts val="61"/>
              </a:spcBef>
              <a:spcAft>
                <a:spcPts val="0"/>
              </a:spcAft>
            </a:pP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650" spc="-4" baseline="2482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1650" spc="4" baseline="2482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ai</a:t>
            </a:r>
            <a:r>
              <a:rPr sz="1650" spc="-14" baseline="2482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1650" spc="-4" baseline="2482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50" spc="4" baseline="2482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istri</a:t>
            </a:r>
            <a:r>
              <a:rPr sz="1650" spc="-4" baseline="2482" dirty="0" smtClean="0">
                <a:solidFill>
                  <a:prstClr val="black"/>
                </a:solidFill>
                <a:latin typeface="Calibri"/>
                <a:cs typeface="Calibri"/>
              </a:rPr>
              <a:t>bu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50" spc="-9" baseline="2482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650" spc="4" baseline="2482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650" spc="-4" baseline="2482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Sch</a:t>
            </a:r>
            <a:r>
              <a:rPr sz="1650" spc="-9" baseline="2482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50" spc="-4" baseline="2482" dirty="0" smtClean="0">
                <a:solidFill>
                  <a:prstClr val="black"/>
                </a:solidFill>
                <a:latin typeface="Calibri"/>
                <a:cs typeface="Calibri"/>
              </a:rPr>
              <a:t>du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le(.U</a:t>
            </a:r>
            <a:r>
              <a:rPr sz="1650" spc="4" baseline="2482" dirty="0" smtClean="0">
                <a:solidFill>
                  <a:prstClr val="black"/>
                </a:solidFill>
                <a:latin typeface="Calibri"/>
                <a:cs typeface="Calibri"/>
              </a:rPr>
              <a:t>DD</a:t>
            </a:r>
            <a:r>
              <a:rPr sz="1650" spc="-14" baseline="2482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50" baseline="2482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1971250" fontAlgn="auto">
              <a:lnSpc>
                <a:spcPts val="1342"/>
              </a:lnSpc>
              <a:spcBef>
                <a:spcPts val="48"/>
              </a:spcBef>
              <a:spcAft>
                <a:spcPts val="0"/>
              </a:spcAft>
            </a:pP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AHM 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1971250" fontAlgn="auto">
              <a:lnSpc>
                <a:spcPts val="1342"/>
              </a:lnSpc>
              <a:spcBef>
                <a:spcPts val="108"/>
              </a:spcBef>
              <a:spcAft>
                <a:spcPts val="0"/>
              </a:spcAft>
            </a:pP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MD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1031" fontAlgn="auto">
              <a:lnSpc>
                <a:spcPct val="101725"/>
              </a:lnSpc>
              <a:spcBef>
                <a:spcPts val="108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W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kly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dan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121157" fontAlgn="auto">
              <a:lnSpc>
                <a:spcPts val="1342"/>
              </a:lnSpc>
              <a:spcBef>
                <a:spcPts val="95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. U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S (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x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tfi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el</a:t>
            </a:r>
            <a:r>
              <a:rPr sz="1100" spc="-9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ited) 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121157" fontAlgn="auto">
              <a:lnSpc>
                <a:spcPts val="1342"/>
              </a:lnSpc>
              <a:spcBef>
                <a:spcPts val="112"/>
              </a:spcBef>
              <a:spcAft>
                <a:spcPts val="0"/>
              </a:spcAft>
            </a:pP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-F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ro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spc="-14" dirty="0" smtClean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ym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ddhh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iiss.U</a:t>
            </a:r>
            <a:r>
              <a:rPr sz="1100" spc="-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spc="4" dirty="0" smtClean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100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83127" y="3573016"/>
          <a:ext cx="5659120" cy="10591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74190"/>
                <a:gridCol w="827405"/>
                <a:gridCol w="594360"/>
                <a:gridCol w="2463165"/>
              </a:tblGrid>
              <a:tr h="176530">
                <a:tc>
                  <a:txBody>
                    <a:bodyPr/>
                    <a:lstStyle/>
                    <a:p>
                      <a:pPr marL="11049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</a:t>
                      </a:r>
                      <a:r>
                        <a:rPr lang="en-US" sz="1100" b="1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eld</a:t>
                      </a:r>
                      <a:endParaRPr lang="id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D5"/>
                    </a:solidFill>
                  </a:tcPr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</a:t>
                      </a:r>
                      <a:r>
                        <a:rPr lang="en-US" sz="1100" b="1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eld </a:t>
                      </a:r>
                      <a:r>
                        <a:rPr lang="en-US" sz="1100" b="1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Ty</a:t>
                      </a:r>
                      <a:r>
                        <a:rPr lang="en-US" sz="1100" b="1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endParaRPr lang="id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D5"/>
                    </a:solidFill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b="1" spc="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</a:t>
                      </a:r>
                      <a:r>
                        <a:rPr lang="en-US" sz="1100" b="1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th</a:t>
                      </a:r>
                      <a:endParaRPr lang="id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D5"/>
                    </a:solidFill>
                  </a:tcPr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100" b="1" spc="5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</a:t>
                      </a:r>
                      <a:r>
                        <a:rPr lang="en-US" sz="1100" b="1" spc="5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100" b="1" spc="-15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 b="1" spc="-5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ng</a:t>
                      </a: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an</a:t>
                      </a:r>
                      <a:endParaRPr lang="id-ID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D5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11049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Tan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gg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al Renca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istri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ate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Tan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gg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al renca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istri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</a:t>
                      </a:r>
                      <a:r>
                        <a:rPr lang="en-US" sz="1100" spc="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ke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M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11049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ch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11049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Ty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ch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11049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ar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ch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11049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Qu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an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tity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 spc="-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10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Nu</a:t>
                      </a:r>
                      <a:r>
                        <a:rPr lang="en-US" sz="1100" spc="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</a:t>
                      </a:r>
                      <a:r>
                        <a:rPr lang="en-US" sz="110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er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1344" y="116632"/>
            <a:ext cx="8712970" cy="71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nn-NO" sz="2800" dirty="0" smtClean="0">
                <a:effectLst>
                  <a:reflection blurRad="6350" stA="55000" endA="300" endPos="45500" dir="5400000" sy="-100000" algn="bl" rotWithShape="0"/>
                </a:effectLst>
              </a:rPr>
              <a:t>Report PO Vs Displan</a:t>
            </a:r>
            <a:endParaRPr lang="en-US" sz="28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3712"/>
              </p:ext>
            </p:extLst>
          </p:nvPr>
        </p:nvGraphicFramePr>
        <p:xfrm>
          <a:off x="1127448" y="2132856"/>
          <a:ext cx="9001000" cy="1993965"/>
        </p:xfrm>
        <a:graphic>
          <a:graphicData uri="http://schemas.openxmlformats.org/drawingml/2006/table">
            <a:tbl>
              <a:tblPr firstRow="1" firstCol="1" bandRow="1"/>
              <a:tblGrid>
                <a:gridCol w="772688"/>
                <a:gridCol w="1435105"/>
                <a:gridCol w="1786837"/>
                <a:gridCol w="917565"/>
                <a:gridCol w="917565"/>
                <a:gridCol w="772688"/>
                <a:gridCol w="853176"/>
                <a:gridCol w="772688"/>
                <a:gridCol w="772688"/>
              </a:tblGrid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Periode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Bulan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Qty PO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Qty Displan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Selisih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Lebih / Kurang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Tambh PO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ACB2J21B02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Vario Techno 125 CBS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hevron 81"/>
          <p:cNvSpPr/>
          <p:nvPr/>
        </p:nvSpPr>
        <p:spPr>
          <a:xfrm>
            <a:off x="3503280" y="2305308"/>
            <a:ext cx="2159238" cy="302046"/>
          </a:xfrm>
          <a:prstGeom prst="chevron">
            <a:avLst/>
          </a:prstGeom>
          <a:solidFill>
            <a:srgbClr val="F5A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sz="1400" dirty="0" err="1" smtClean="0">
                <a:solidFill>
                  <a:prstClr val="black"/>
                </a:solidFill>
              </a:rPr>
              <a:t>Sby-Palu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44020" y="17798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b="1" dirty="0" err="1" smtClean="0">
                <a:solidFill>
                  <a:srgbClr val="F390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Sby</a:t>
            </a:r>
            <a:endParaRPr lang="en-IN" b="1" dirty="0">
              <a:solidFill>
                <a:srgbClr val="F390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461771" y="2658654"/>
            <a:ext cx="2076532" cy="30839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Tiba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Sby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approved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Stock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Sby</a:t>
            </a: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approved,  file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endParaRPr lang="en-US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sbg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patokan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</a:t>
            </a: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SIPB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no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kirim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in transit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Sby</a:t>
            </a: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Sby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scan,  </a:t>
            </a: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endParaRPr lang="en-US" sz="1200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sbg</a:t>
            </a: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patokan</a:t>
            </a: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dirty="0" smtClean="0"/>
              <a:t>Roadmap Stock Unit &amp; KSU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5536" y="2677328"/>
            <a:ext cx="2955023" cy="12557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Terbitkan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SIPB &amp;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Ambil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SIPB &amp; SL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MFT:</a:t>
            </a:r>
            <a:endParaRPr lang="en-US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Stock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intransit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AHM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(Jkt –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Sby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70669" y="178726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b="1" dirty="0" err="1" smtClean="0">
                <a:solidFill>
                  <a:srgbClr val="47A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IN" b="1" dirty="0">
              <a:solidFill>
                <a:srgbClr val="47AD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872858" y="2834998"/>
            <a:ext cx="1983782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Jual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 :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-/- Stock Customer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656264" y="177104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b="1" dirty="0" smtClean="0">
                <a:solidFill>
                  <a:srgbClr val="A2B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</a:t>
            </a:r>
            <a:endParaRPr lang="en-IN" b="1" dirty="0">
              <a:solidFill>
                <a:srgbClr val="A2B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573910" y="2741753"/>
            <a:ext cx="1674217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 no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724445" y="176692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sz="1800" b="1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IN" sz="1800" b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63905" y="2741753"/>
            <a:ext cx="199740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kirim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 / </a:t>
            </a: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-/- Stock </a:t>
            </a:r>
            <a:r>
              <a:rPr lang="en-US" sz="12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+/+ Stock Customer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366564" y="2305308"/>
            <a:ext cx="2159238" cy="302046"/>
          </a:xfrm>
          <a:prstGeom prst="chevron">
            <a:avLst/>
          </a:prstGeom>
          <a:solidFill>
            <a:srgbClr val="F27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Jkt-</a:t>
            </a:r>
            <a:r>
              <a:rPr lang="en-IN" sz="1400" dirty="0" err="1" smtClean="0">
                <a:solidFill>
                  <a:schemeClr val="tx1"/>
                </a:solidFill>
              </a:rPr>
              <a:t>Sby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2" name="Chevron 91"/>
          <p:cNvSpPr/>
          <p:nvPr/>
        </p:nvSpPr>
        <p:spPr>
          <a:xfrm>
            <a:off x="5639995" y="2305308"/>
            <a:ext cx="2159238" cy="30204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sz="1400" dirty="0" err="1" smtClean="0">
                <a:solidFill>
                  <a:prstClr val="black"/>
                </a:solidFill>
              </a:rPr>
              <a:t>Gudang</a:t>
            </a:r>
            <a:r>
              <a:rPr lang="en-IN" sz="1400" dirty="0" smtClean="0">
                <a:solidFill>
                  <a:prstClr val="black"/>
                </a:solidFill>
              </a:rPr>
              <a:t> </a:t>
            </a:r>
            <a:r>
              <a:rPr lang="en-IN" sz="1400" dirty="0" err="1" smtClean="0">
                <a:solidFill>
                  <a:prstClr val="black"/>
                </a:solidFill>
              </a:rPr>
              <a:t>Palu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96" name="Chevron 95"/>
          <p:cNvSpPr/>
          <p:nvPr/>
        </p:nvSpPr>
        <p:spPr>
          <a:xfrm>
            <a:off x="7776711" y="2305307"/>
            <a:ext cx="2159238" cy="3020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r>
              <a:rPr lang="en-IN" sz="1400" dirty="0" err="1" smtClean="0">
                <a:solidFill>
                  <a:prstClr val="black"/>
                </a:solidFill>
              </a:rPr>
              <a:t>Gudang</a:t>
            </a:r>
            <a:r>
              <a:rPr lang="en-IN" sz="1400" dirty="0" smtClean="0">
                <a:solidFill>
                  <a:prstClr val="black"/>
                </a:solidFill>
              </a:rPr>
              <a:t> Dealer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97" name="Chevron 96"/>
          <p:cNvSpPr/>
          <p:nvPr/>
        </p:nvSpPr>
        <p:spPr>
          <a:xfrm>
            <a:off x="9913426" y="2305308"/>
            <a:ext cx="2159238" cy="30204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6" b="27683"/>
          <a:stretch/>
        </p:blipFill>
        <p:spPr>
          <a:xfrm>
            <a:off x="88070" y="1735028"/>
            <a:ext cx="1461282" cy="6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24391"/>
              </p:ext>
            </p:extLst>
          </p:nvPr>
        </p:nvGraphicFramePr>
        <p:xfrm>
          <a:off x="1127448" y="1988840"/>
          <a:ext cx="9433051" cy="3110865"/>
        </p:xfrm>
        <a:graphic>
          <a:graphicData uri="http://schemas.openxmlformats.org/drawingml/2006/table">
            <a:tbl>
              <a:tblPr/>
              <a:tblGrid>
                <a:gridCol w="459953"/>
                <a:gridCol w="1258815"/>
                <a:gridCol w="1517035"/>
                <a:gridCol w="774656"/>
                <a:gridCol w="774656"/>
                <a:gridCol w="774656"/>
                <a:gridCol w="774656"/>
                <a:gridCol w="774656"/>
                <a:gridCol w="774656"/>
                <a:gridCol w="774656"/>
                <a:gridCol w="774656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 Stock All Lokasi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Transit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 Pasar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Awal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Jkt-Sby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Sby-Palu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Terima Palu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3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 Jual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6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Akhir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dirty="0" smtClean="0"/>
              <a:t>Monitoring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sz="2800" dirty="0" err="1" smtClean="0"/>
              <a:t>Dasboard</a:t>
            </a:r>
            <a:r>
              <a:rPr lang="en-IN" sz="2800" dirty="0" smtClean="0"/>
              <a:t> Wall </a:t>
            </a:r>
            <a:r>
              <a:rPr lang="en-IN" sz="2800" dirty="0" err="1" smtClean="0"/>
              <a:t>depan</a:t>
            </a:r>
            <a:r>
              <a:rPr lang="en-IN" sz="2800" dirty="0" smtClean="0"/>
              <a:t> : Warehouse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7368" y="1124744"/>
            <a:ext cx="10992544" cy="5388676"/>
            <a:chOff x="407368" y="1124744"/>
            <a:chExt cx="10992544" cy="5388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980" b="4829"/>
            <a:stretch/>
          </p:blipFill>
          <p:spPr>
            <a:xfrm>
              <a:off x="407368" y="1124744"/>
              <a:ext cx="10992544" cy="53886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3158" t="61420" r="50518" b="28075"/>
            <a:stretch/>
          </p:blipFill>
          <p:spPr>
            <a:xfrm>
              <a:off x="970179" y="2060848"/>
              <a:ext cx="10265979" cy="316835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3201"/>
          <a:stretch/>
        </p:blipFill>
        <p:spPr>
          <a:xfrm>
            <a:off x="970180" y="3099002"/>
            <a:ext cx="1802217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900" r="21651" b="24801"/>
          <a:stretch/>
        </p:blipFill>
        <p:spPr>
          <a:xfrm>
            <a:off x="5591944" y="4005064"/>
            <a:ext cx="682151" cy="833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58" b="17334"/>
          <a:stretch/>
        </p:blipFill>
        <p:spPr>
          <a:xfrm>
            <a:off x="9268522" y="2951436"/>
            <a:ext cx="1724022" cy="867646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</p:cNvCxnSpPr>
          <p:nvPr/>
        </p:nvCxnSpPr>
        <p:spPr bwMode="auto">
          <a:xfrm rot="16200000" flipH="1">
            <a:off x="3278585" y="2411785"/>
            <a:ext cx="906064" cy="3720657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>
            <a:endCxn id="10" idx="2"/>
          </p:cNvCxnSpPr>
          <p:nvPr/>
        </p:nvCxnSpPr>
        <p:spPr bwMode="auto">
          <a:xfrm flipV="1">
            <a:off x="6288374" y="3819082"/>
            <a:ext cx="3842159" cy="906062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26444"/>
          <a:stretch/>
        </p:blipFill>
        <p:spPr>
          <a:xfrm>
            <a:off x="7608168" y="4100748"/>
            <a:ext cx="1404085" cy="6243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84309" y="4060777"/>
            <a:ext cx="1009351" cy="594549"/>
            <a:chOff x="2999656" y="4028394"/>
            <a:chExt cx="1009351" cy="59454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5225" flipH="1">
              <a:off x="2999656" y="4028394"/>
              <a:ext cx="1009351" cy="5945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6" t="39554"/>
            <a:stretch/>
          </p:blipFill>
          <p:spPr>
            <a:xfrm>
              <a:off x="3025056" y="4228858"/>
              <a:ext cx="295423" cy="54486"/>
            </a:xfrm>
            <a:prstGeom prst="rect">
              <a:avLst/>
            </a:prstGeom>
            <a:scene3d>
              <a:camera prst="orthographicFront">
                <a:rot lat="1403944" lon="1312816" rev="843692"/>
              </a:camera>
              <a:lightRig rig="threePt" dir="t"/>
            </a:scene3d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0" b="32991"/>
          <a:stretch/>
        </p:blipFill>
        <p:spPr>
          <a:xfrm>
            <a:off x="990666" y="2819059"/>
            <a:ext cx="1003891" cy="3225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9450" y="4836674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Surabaya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452" y="3842216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542" y="3825227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1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63358" y="230887"/>
            <a:ext cx="10972801" cy="711081"/>
          </a:xfrm>
        </p:spPr>
        <p:txBody>
          <a:bodyPr/>
          <a:lstStyle/>
          <a:p>
            <a:r>
              <a:rPr lang="en-IN" sz="2800" dirty="0" err="1" smtClean="0"/>
              <a:t>Dasboard</a:t>
            </a:r>
            <a:r>
              <a:rPr lang="en-IN" sz="2800" dirty="0" smtClean="0"/>
              <a:t> Wall </a:t>
            </a:r>
            <a:r>
              <a:rPr lang="en-IN" sz="2800" dirty="0" err="1" smtClean="0"/>
              <a:t>depan</a:t>
            </a:r>
            <a:r>
              <a:rPr lang="en-IN" sz="2800" dirty="0" smtClean="0"/>
              <a:t> : Warehouse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7368" y="1124744"/>
            <a:ext cx="10992544" cy="5388676"/>
            <a:chOff x="407368" y="1124744"/>
            <a:chExt cx="10992544" cy="53886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980" b="4829"/>
            <a:stretch/>
          </p:blipFill>
          <p:spPr>
            <a:xfrm>
              <a:off x="407368" y="1124744"/>
              <a:ext cx="10992544" cy="53886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3158" t="62057" r="50216" b="28075"/>
            <a:stretch/>
          </p:blipFill>
          <p:spPr>
            <a:xfrm>
              <a:off x="974042" y="2132856"/>
              <a:ext cx="10080000" cy="3117857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3201"/>
          <a:stretch/>
        </p:blipFill>
        <p:spPr>
          <a:xfrm>
            <a:off x="970180" y="3099002"/>
            <a:ext cx="1802217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900" r="21651" b="24801"/>
          <a:stretch/>
        </p:blipFill>
        <p:spPr>
          <a:xfrm>
            <a:off x="5591944" y="4005064"/>
            <a:ext cx="682151" cy="833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158" b="17334"/>
          <a:stretch/>
        </p:blipFill>
        <p:spPr>
          <a:xfrm>
            <a:off x="9268522" y="2951436"/>
            <a:ext cx="1724022" cy="867646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</p:cNvCxnSpPr>
          <p:nvPr/>
        </p:nvCxnSpPr>
        <p:spPr bwMode="auto">
          <a:xfrm rot="16200000" flipH="1">
            <a:off x="3278585" y="2411785"/>
            <a:ext cx="906064" cy="3720657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>
            <a:endCxn id="10" idx="2"/>
          </p:cNvCxnSpPr>
          <p:nvPr/>
        </p:nvCxnSpPr>
        <p:spPr bwMode="auto">
          <a:xfrm flipV="1">
            <a:off x="6288374" y="3819082"/>
            <a:ext cx="3842159" cy="906062"/>
          </a:xfrm>
          <a:prstGeom prst="curvedConnector2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 b="26444"/>
          <a:stretch/>
        </p:blipFill>
        <p:spPr>
          <a:xfrm>
            <a:off x="7608168" y="4100748"/>
            <a:ext cx="1404085" cy="62439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84309" y="4060777"/>
            <a:ext cx="1009351" cy="594549"/>
            <a:chOff x="2999656" y="4028394"/>
            <a:chExt cx="1009351" cy="59454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5225" flipH="1">
              <a:off x="2999656" y="4028394"/>
              <a:ext cx="1009351" cy="5945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6" t="39554"/>
            <a:stretch/>
          </p:blipFill>
          <p:spPr>
            <a:xfrm>
              <a:off x="3025056" y="4228858"/>
              <a:ext cx="295423" cy="54486"/>
            </a:xfrm>
            <a:prstGeom prst="rect">
              <a:avLst/>
            </a:prstGeom>
            <a:scene3d>
              <a:camera prst="orthographicFront">
                <a:rot lat="1403944" lon="1312816" rev="843692"/>
              </a:camera>
              <a:lightRig rig="threePt" dir="t"/>
            </a:scene3d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0" b="32991"/>
          <a:stretch/>
        </p:blipFill>
        <p:spPr>
          <a:xfrm>
            <a:off x="990666" y="2819059"/>
            <a:ext cx="1003891" cy="3225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19450" y="4836674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Surabaya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452" y="3842216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Palu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5542" y="3825227"/>
            <a:ext cx="954138" cy="2585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endParaRPr lang="en-US" sz="12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7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.2"/>
</p:tagLst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00629E"/>
      </a:lt2>
      <a:accent1>
        <a:srgbClr val="0077C0"/>
      </a:accent1>
      <a:accent2>
        <a:srgbClr val="0082D2"/>
      </a:accent2>
      <a:accent3>
        <a:srgbClr val="FFFFFF"/>
      </a:accent3>
      <a:accent4>
        <a:srgbClr val="404040"/>
      </a:accent4>
      <a:accent5>
        <a:srgbClr val="AABDDC"/>
      </a:accent5>
      <a:accent6>
        <a:srgbClr val="0075BE"/>
      </a:accent6>
      <a:hlink>
        <a:srgbClr val="008CE2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D5B12"/>
        </a:lt2>
        <a:accent1>
          <a:srgbClr val="E6721D"/>
        </a:accent1>
        <a:accent2>
          <a:srgbClr val="F09125"/>
        </a:accent2>
        <a:accent3>
          <a:srgbClr val="FFFFFF"/>
        </a:accent3>
        <a:accent4>
          <a:srgbClr val="404040"/>
        </a:accent4>
        <a:accent5>
          <a:srgbClr val="F0BCAB"/>
        </a:accent5>
        <a:accent6>
          <a:srgbClr val="D98320"/>
        </a:accent6>
        <a:hlink>
          <a:srgbClr val="F0973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B5206"/>
        </a:lt2>
        <a:accent1>
          <a:srgbClr val="622C0A"/>
        </a:accent1>
        <a:accent2>
          <a:srgbClr val="E58218"/>
        </a:accent2>
        <a:accent3>
          <a:srgbClr val="FFFFFF"/>
        </a:accent3>
        <a:accent4>
          <a:srgbClr val="404040"/>
        </a:accent4>
        <a:accent5>
          <a:srgbClr val="B7ACAA"/>
        </a:accent5>
        <a:accent6>
          <a:srgbClr val="CF7515"/>
        </a:accent6>
        <a:hlink>
          <a:srgbClr val="8B35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6C362C"/>
        </a:lt2>
        <a:accent1>
          <a:srgbClr val="CA792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E1BEAB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28E32"/>
        </a:lt2>
        <a:accent1>
          <a:srgbClr val="D89306"/>
        </a:accent1>
        <a:accent2>
          <a:srgbClr val="E19E06"/>
        </a:accent2>
        <a:accent3>
          <a:srgbClr val="FFFFFF"/>
        </a:accent3>
        <a:accent4>
          <a:srgbClr val="404040"/>
        </a:accent4>
        <a:accent5>
          <a:srgbClr val="E9C8AA"/>
        </a:accent5>
        <a:accent6>
          <a:srgbClr val="CC8F05"/>
        </a:accent6>
        <a:hlink>
          <a:srgbClr val="EFB20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E4980F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CF890C"/>
        </a:accent6>
        <a:hlink>
          <a:srgbClr val="F1AD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629E"/>
        </a:lt2>
        <a:accent1>
          <a:srgbClr val="0077C0"/>
        </a:accent1>
        <a:accent2>
          <a:srgbClr val="0082D2"/>
        </a:accent2>
        <a:accent3>
          <a:srgbClr val="FFFFFF"/>
        </a:accent3>
        <a:accent4>
          <a:srgbClr val="404040"/>
        </a:accent4>
        <a:accent5>
          <a:srgbClr val="AABDDC"/>
        </a:accent5>
        <a:accent6>
          <a:srgbClr val="0075BE"/>
        </a:accent6>
        <a:hlink>
          <a:srgbClr val="008CE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A34D"/>
      </a:accent1>
      <a:accent2>
        <a:srgbClr val="F27078"/>
      </a:accent2>
      <a:accent3>
        <a:srgbClr val="47ADB9"/>
      </a:accent3>
      <a:accent4>
        <a:srgbClr val="A2B973"/>
      </a:accent4>
      <a:accent5>
        <a:srgbClr val="FFF8F2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19550</TotalTime>
  <Words>399</Words>
  <Application>Microsoft Office PowerPoint</Application>
  <PresentationFormat>Widescreen</PresentationFormat>
  <Paragraphs>289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Open Sans</vt:lpstr>
      <vt:lpstr>AR DESTINE</vt:lpstr>
      <vt:lpstr>Microsoft Sans Serif</vt:lpstr>
      <vt:lpstr>Times New Roman</vt:lpstr>
      <vt:lpstr>Arial</vt:lpstr>
      <vt:lpstr>Edwardian Script ITC</vt:lpstr>
      <vt:lpstr>Berlin Sans FB</vt:lpstr>
      <vt:lpstr>powerpoint-template</vt:lpstr>
      <vt:lpstr>Office Theme</vt:lpstr>
      <vt:lpstr>PowerPoint Presentation</vt:lpstr>
      <vt:lpstr>PowerPoint Presentation</vt:lpstr>
      <vt:lpstr>PowerPoint Presentation</vt:lpstr>
      <vt:lpstr>UDDS</vt:lpstr>
      <vt:lpstr>Report PO Vs Displan</vt:lpstr>
      <vt:lpstr>Roadmap Stock Unit &amp; KSU</vt:lpstr>
      <vt:lpstr>Monitoring Stock</vt:lpstr>
      <vt:lpstr>Dasboard Wall depan : Warehouse</vt:lpstr>
      <vt:lpstr>Dasboard Wall depan : Warehouse</vt:lpstr>
      <vt:lpstr>Dasboard Wall depan : Warehouse</vt:lpstr>
      <vt:lpstr>Dasboard Wall depan : Warehouse</vt:lpstr>
      <vt:lpstr>Dasboard Wall depan : Warehouse</vt:lpstr>
      <vt:lpstr>Dasboard Wall depan : Warehouse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Agustinus</dc:creator>
  <cp:lastModifiedBy>John</cp:lastModifiedBy>
  <cp:revision>280</cp:revision>
  <cp:lastPrinted>2017-02-07T06:29:59Z</cp:lastPrinted>
  <dcterms:created xsi:type="dcterms:W3CDTF">2011-01-05T10:11:04Z</dcterms:created>
  <dcterms:modified xsi:type="dcterms:W3CDTF">2017-11-15T04:57:39Z</dcterms:modified>
</cp:coreProperties>
</file>