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8" r:id="rId4"/>
    <p:sldId id="269" r:id="rId5"/>
    <p:sldId id="271" r:id="rId6"/>
    <p:sldId id="274" r:id="rId7"/>
    <p:sldId id="270" r:id="rId8"/>
    <p:sldId id="273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642" autoAdjust="0"/>
  </p:normalViewPr>
  <p:slideViewPr>
    <p:cSldViewPr>
      <p:cViewPr>
        <p:scale>
          <a:sx n="75" d="100"/>
          <a:sy n="75" d="100"/>
        </p:scale>
        <p:origin x="600" y="38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24.03.2016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24.03.2016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Spannung</a:t>
            </a:r>
            <a:r>
              <a:rPr lang="en-US" dirty="0"/>
              <a:t>: </a:t>
            </a:r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Inkompatibilitäten</a:t>
            </a:r>
            <a:r>
              <a:rPr lang="en-US" dirty="0"/>
              <a:t> </a:t>
            </a:r>
          </a:p>
          <a:p>
            <a:r>
              <a:rPr lang="en-US" dirty="0" err="1"/>
              <a:t>Übertragungsrate</a:t>
            </a:r>
            <a:r>
              <a:rPr lang="en-US" dirty="0"/>
              <a:t>: </a:t>
            </a:r>
            <a:r>
              <a:rPr lang="en-US" dirty="0" err="1"/>
              <a:t>kurz</a:t>
            </a:r>
            <a:r>
              <a:rPr lang="en-US" dirty="0"/>
              <a:t> </a:t>
            </a:r>
            <a:r>
              <a:rPr lang="en-US" dirty="0" err="1"/>
              <a:t>vorrechnen</a:t>
            </a:r>
            <a:r>
              <a:rPr lang="en-US" dirty="0"/>
              <a:t>; </a:t>
            </a:r>
            <a:r>
              <a:rPr lang="en-US" dirty="0" err="1"/>
              <a:t>Hinweis</a:t>
            </a:r>
            <a:r>
              <a:rPr lang="en-US" baseline="0" dirty="0"/>
              <a:t> auf </a:t>
            </a:r>
            <a:r>
              <a:rPr lang="en-US" baseline="0" dirty="0" err="1"/>
              <a:t>allgemeinen</a:t>
            </a:r>
            <a:r>
              <a:rPr lang="en-US" baseline="0" dirty="0"/>
              <a:t> </a:t>
            </a:r>
            <a:r>
              <a:rPr lang="en-US" baseline="0" dirty="0" err="1"/>
              <a:t>Einsatzzweck</a:t>
            </a:r>
            <a:r>
              <a:rPr lang="en-US" baseline="0" dirty="0"/>
              <a:t> (</a:t>
            </a:r>
            <a:r>
              <a:rPr lang="en-US" baseline="0" dirty="0" err="1"/>
              <a:t>gibt</a:t>
            </a:r>
            <a:r>
              <a:rPr lang="en-US" baseline="0" dirty="0"/>
              <a:t> </a:t>
            </a:r>
            <a:r>
              <a:rPr lang="en-US" baseline="0" dirty="0" err="1"/>
              <a:t>besser</a:t>
            </a:r>
            <a:r>
              <a:rPr lang="en-US" baseline="0" dirty="0"/>
              <a:t> </a:t>
            </a:r>
            <a:r>
              <a:rPr lang="en-US" baseline="0" dirty="0" err="1"/>
              <a:t>Anschlüsse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reine</a:t>
            </a:r>
            <a:r>
              <a:rPr lang="en-US" baseline="0" dirty="0"/>
              <a:t> </a:t>
            </a:r>
            <a:r>
              <a:rPr lang="en-US" baseline="0" dirty="0" err="1"/>
              <a:t>Datenübertragung</a:t>
            </a:r>
            <a:r>
              <a:rPr lang="en-US" baseline="0" dirty="0"/>
              <a:t>)</a:t>
            </a:r>
          </a:p>
          <a:p>
            <a:r>
              <a:rPr lang="en-US" baseline="0" dirty="0"/>
              <a:t>Anschluss: </a:t>
            </a:r>
            <a:r>
              <a:rPr lang="en-US" baseline="0" dirty="0" err="1"/>
              <a:t>Erzählen</a:t>
            </a:r>
            <a:r>
              <a:rPr lang="en-US" baseline="0" dirty="0"/>
              <a:t>,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verkabelt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15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Ansteuerung</a:t>
            </a:r>
            <a:r>
              <a:rPr lang="en-US" dirty="0"/>
              <a:t> LEDs</a:t>
            </a:r>
          </a:p>
          <a:p>
            <a:r>
              <a:rPr lang="en-US" dirty="0" err="1"/>
              <a:t>Motoren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alleine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RaspPi</a:t>
            </a:r>
            <a:r>
              <a:rPr lang="en-US" baseline="0" dirty="0"/>
              <a:t> </a:t>
            </a:r>
            <a:r>
              <a:rPr lang="en-US" baseline="0" dirty="0" err="1"/>
              <a:t>angetrieben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 (</a:t>
            </a:r>
            <a:r>
              <a:rPr lang="en-US" baseline="0" dirty="0" err="1"/>
              <a:t>externe</a:t>
            </a:r>
            <a:r>
              <a:rPr lang="en-US" baseline="0" dirty="0"/>
              <a:t> </a:t>
            </a:r>
            <a:r>
              <a:rPr lang="en-US" baseline="0" dirty="0" err="1"/>
              <a:t>Stromquelle</a:t>
            </a:r>
            <a:r>
              <a:rPr lang="en-US" baseline="0" dirty="0"/>
              <a:t> </a:t>
            </a:r>
            <a:r>
              <a:rPr lang="en-US" baseline="0" dirty="0" err="1"/>
              <a:t>nötig</a:t>
            </a:r>
            <a:r>
              <a:rPr lang="en-US" baseline="0" dirty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9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LCD -&gt; </a:t>
            </a:r>
            <a:r>
              <a:rPr lang="en-US" dirty="0" err="1"/>
              <a:t>unser</a:t>
            </a:r>
            <a:r>
              <a:rPr lang="en-US" dirty="0"/>
              <a:t> “</a:t>
            </a:r>
            <a:r>
              <a:rPr lang="en-US" dirty="0" err="1"/>
              <a:t>Projekt</a:t>
            </a:r>
            <a:r>
              <a:rPr lang="en-US" dirty="0"/>
              <a:t>”</a:t>
            </a:r>
          </a:p>
          <a:p>
            <a:r>
              <a:rPr lang="en-US" dirty="0" err="1"/>
              <a:t>Ansteuerung</a:t>
            </a:r>
            <a:r>
              <a:rPr lang="en-US" baseline="0" dirty="0"/>
              <a:t> und </a:t>
            </a:r>
            <a:r>
              <a:rPr lang="en-US" baseline="0" dirty="0" err="1"/>
              <a:t>Auslesen</a:t>
            </a:r>
            <a:r>
              <a:rPr lang="en-US" baseline="0" dirty="0"/>
              <a:t> von Button-Status -&gt; GPIO </a:t>
            </a:r>
            <a:r>
              <a:rPr lang="en-US" baseline="0" dirty="0" err="1"/>
              <a:t>ist</a:t>
            </a:r>
            <a:r>
              <a:rPr lang="en-US" baseline="0" dirty="0"/>
              <a:t> R/W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00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Addressierung</a:t>
            </a:r>
            <a:r>
              <a:rPr lang="en-US" baseline="0" dirty="0"/>
              <a:t> (</a:t>
            </a:r>
            <a:r>
              <a:rPr lang="en-US" baseline="0" dirty="0" err="1"/>
              <a:t>v.a.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 </a:t>
            </a:r>
            <a:r>
              <a:rPr lang="en-US" baseline="0" dirty="0" err="1"/>
              <a:t>Sicht</a:t>
            </a:r>
            <a:r>
              <a:rPr lang="en-US" baseline="0" dirty="0"/>
              <a:t> </a:t>
            </a:r>
            <a:r>
              <a:rPr lang="en-US" baseline="0" dirty="0" err="1"/>
              <a:t>Programmierung</a:t>
            </a:r>
            <a:r>
              <a:rPr lang="en-US" baseline="0" dirty="0"/>
              <a:t>) </a:t>
            </a:r>
            <a:r>
              <a:rPr lang="en-US" baseline="0" dirty="0" err="1"/>
              <a:t>reden</a:t>
            </a:r>
            <a:endParaRPr lang="en-US" baseline="0" dirty="0"/>
          </a:p>
          <a:p>
            <a:r>
              <a:rPr lang="en-US" baseline="0" dirty="0" err="1"/>
              <a:t>Vorteile</a:t>
            </a:r>
            <a:r>
              <a:rPr lang="en-US" baseline="0" dirty="0"/>
              <a:t> / </a:t>
            </a:r>
            <a:r>
              <a:rPr lang="en-US" baseline="0" dirty="0" err="1"/>
              <a:t>Nachteile</a:t>
            </a:r>
            <a:r>
              <a:rPr lang="en-US" baseline="0" dirty="0"/>
              <a:t> </a:t>
            </a:r>
            <a:r>
              <a:rPr lang="en-US" baseline="0" dirty="0" err="1"/>
              <a:t>jeweilige</a:t>
            </a:r>
            <a:r>
              <a:rPr lang="en-US" baseline="0" dirty="0"/>
              <a:t> </a:t>
            </a:r>
            <a:r>
              <a:rPr lang="en-US" baseline="0" dirty="0" err="1"/>
              <a:t>Adressierungssysteme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38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6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24.03.2016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24.03.2016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>
                <a:solidFill>
                  <a:schemeClr val="tx1"/>
                </a:solidFill>
                <a:latin typeface="Calibri"/>
              </a:rPr>
              <a:t>GPIO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9999"/>
                </a:solidFill>
              </a:rPr>
              <a:t>General </a:t>
            </a:r>
            <a:r>
              <a:rPr lang="de-DE" dirty="0" err="1">
                <a:solidFill>
                  <a:srgbClr val="009999"/>
                </a:solidFill>
              </a:rPr>
              <a:t>Purpose</a:t>
            </a:r>
            <a:r>
              <a:rPr lang="de-DE" dirty="0">
                <a:solidFill>
                  <a:srgbClr val="009999"/>
                </a:solidFill>
              </a:rPr>
              <a:t> Input/Output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Präsentationsablauf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Allgemeine Informationen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Anwendungsbereiche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>
                <a:latin typeface="Calibri"/>
              </a:rPr>
              <a:t>Technische Informationen</a:t>
            </a:r>
            <a:endParaRPr lang="de-DE" sz="2800" b="0" i="0" dirty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Allgemeines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204864"/>
            <a:ext cx="914400" cy="9144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3249464"/>
            <a:ext cx="914400" cy="914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294064"/>
            <a:ext cx="914400" cy="914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791370" y="4489654"/>
            <a:ext cx="459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Anschluss: </a:t>
            </a:r>
            <a:r>
              <a:rPr lang="en-US" sz="2800" dirty="0" err="1"/>
              <a:t>Kupferkabel</a:t>
            </a:r>
            <a:endParaRPr lang="de-CH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2791370" y="3445054"/>
            <a:ext cx="753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Übertragungsrate</a:t>
            </a:r>
            <a:r>
              <a:rPr lang="en-US" sz="2800" dirty="0"/>
              <a:t>: </a:t>
            </a:r>
            <a:r>
              <a:rPr lang="en-US" sz="2800" dirty="0" err="1"/>
              <a:t>Abhängig</a:t>
            </a:r>
            <a:r>
              <a:rPr lang="en-US" sz="2800" dirty="0"/>
              <a:t> von Encoding</a:t>
            </a:r>
            <a:endParaRPr lang="de-CH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2791370" y="2400454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Spannung: 2V</a:t>
            </a:r>
            <a:r>
              <a:rPr lang="en-US" sz="2800" dirty="0"/>
              <a:t> – 5V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605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Anwendungsbereiche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9" t="649" r="22803" b="4469"/>
          <a:stretch/>
        </p:blipFill>
        <p:spPr>
          <a:xfrm>
            <a:off x="1557908" y="1701800"/>
            <a:ext cx="3456385" cy="40050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5950396" y="1158553"/>
            <a:ext cx="5208194" cy="44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Anwendungsbereiche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6" t="3061" r="640" b="2559"/>
          <a:stretch/>
        </p:blipFill>
        <p:spPr>
          <a:xfrm>
            <a:off x="1557908" y="1658744"/>
            <a:ext cx="3340748" cy="493860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0"/>
          <a:stretch/>
        </p:blipFill>
        <p:spPr>
          <a:xfrm>
            <a:off x="6454452" y="1943247"/>
            <a:ext cx="4377849" cy="3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PIN-Nummerierung (</a:t>
            </a:r>
            <a:r>
              <a:rPr lang="de-DE" dirty="0" err="1">
                <a:latin typeface="Calibri"/>
              </a:rPr>
              <a:t>Raspberry</a:t>
            </a:r>
            <a:r>
              <a:rPr lang="de-DE" dirty="0">
                <a:latin typeface="Calibri"/>
              </a:rPr>
              <a:t> Pi 1)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4754007" cy="22312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3429000"/>
            <a:ext cx="4781640" cy="223810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200279" y="2708920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BCM</a:t>
            </a:r>
            <a:endParaRPr lang="de-CH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6062935" y="2708920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0102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Datenübertragungs</a:t>
            </a:r>
            <a:r>
              <a:rPr lang="en-US" dirty="0"/>
              <a:t>-Modi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4Bit-Modus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4 PINs</a:t>
            </a:r>
          </a:p>
          <a:p>
            <a:r>
              <a:rPr lang="en-US" dirty="0" err="1"/>
              <a:t>Stückweise</a:t>
            </a:r>
            <a:r>
              <a:rPr lang="en-US" dirty="0"/>
              <a:t> </a:t>
            </a:r>
            <a:r>
              <a:rPr lang="en-US" dirty="0" err="1"/>
              <a:t>Übertragung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Bytes (</a:t>
            </a:r>
            <a:r>
              <a:rPr lang="en-US" dirty="0" err="1"/>
              <a:t>zuerst</a:t>
            </a:r>
            <a:r>
              <a:rPr lang="en-US" dirty="0"/>
              <a:t> </a:t>
            </a:r>
            <a:r>
              <a:rPr lang="en-US" dirty="0" err="1"/>
              <a:t>hohe</a:t>
            </a:r>
            <a:r>
              <a:rPr lang="en-US" dirty="0"/>
              <a:t>, </a:t>
            </a:r>
            <a:r>
              <a:rPr lang="en-US" dirty="0" err="1"/>
              <a:t>danach</a:t>
            </a:r>
            <a:r>
              <a:rPr lang="en-US" dirty="0"/>
              <a:t> </a:t>
            </a:r>
            <a:r>
              <a:rPr lang="en-US" dirty="0" err="1"/>
              <a:t>tiefe</a:t>
            </a:r>
            <a:r>
              <a:rPr lang="en-US" dirty="0"/>
              <a:t> Bits)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8bit-Modus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Benötigt</a:t>
            </a:r>
            <a:r>
              <a:rPr lang="en-US" dirty="0"/>
              <a:t> 8 PINs</a:t>
            </a:r>
          </a:p>
          <a:p>
            <a:r>
              <a:rPr lang="en-US" dirty="0"/>
              <a:t>1 Byte pro </a:t>
            </a:r>
            <a:r>
              <a:rPr lang="en-US" dirty="0" err="1"/>
              <a:t>Übertragung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4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140</Words>
  <Application>Microsoft Office PowerPoint</Application>
  <PresentationFormat>Benutzerdefiniert</PresentationFormat>
  <Paragraphs>37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Tech_16x9</vt:lpstr>
      <vt:lpstr>GPIO</vt:lpstr>
      <vt:lpstr>Präsentationsablauf</vt:lpstr>
      <vt:lpstr>Allgemeines</vt:lpstr>
      <vt:lpstr>Anwendungsbereiche</vt:lpstr>
      <vt:lpstr>Anwendungsbereiche</vt:lpstr>
      <vt:lpstr>PIN-Nummerierung (Raspberry Pi 1)</vt:lpstr>
      <vt:lpstr>Datenübertragungs-Modi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2016-03-24T07:56:04Z</dcterms:created>
  <dcterms:modified xsi:type="dcterms:W3CDTF">2016-03-24T08:42:34Z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