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 showGuides="1">
      <p:cViewPr>
        <p:scale>
          <a:sx n="89" d="100"/>
          <a:sy n="89" d="100"/>
        </p:scale>
        <p:origin x="44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6EA1-2632-4F60-813C-A6DB84796524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06E8-0F03-4F87-960F-D47AB113B8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698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6EA1-2632-4F60-813C-A6DB84796524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06E8-0F03-4F87-960F-D47AB113B8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281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6EA1-2632-4F60-813C-A6DB84796524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06E8-0F03-4F87-960F-D47AB113B8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568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6EA1-2632-4F60-813C-A6DB84796524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06E8-0F03-4F87-960F-D47AB113B8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188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6EA1-2632-4F60-813C-A6DB84796524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06E8-0F03-4F87-960F-D47AB113B8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954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6EA1-2632-4F60-813C-A6DB84796524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06E8-0F03-4F87-960F-D47AB113B8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652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6EA1-2632-4F60-813C-A6DB84796524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06E8-0F03-4F87-960F-D47AB113B8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190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6EA1-2632-4F60-813C-A6DB84796524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06E8-0F03-4F87-960F-D47AB113B8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162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6EA1-2632-4F60-813C-A6DB84796524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06E8-0F03-4F87-960F-D47AB113B8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111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6EA1-2632-4F60-813C-A6DB84796524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06E8-0F03-4F87-960F-D47AB113B8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880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6EA1-2632-4F60-813C-A6DB84796524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06E8-0F03-4F87-960F-D47AB113B8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784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6EA1-2632-4F60-813C-A6DB84796524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06E8-0F03-4F87-960F-D47AB113B8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78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jpeg"/><Relationship Id="rId4" Type="http://schemas.openxmlformats.org/officeDocument/2006/relationships/image" Target="../media/image3.jpe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jpeg"/><Relationship Id="rId4" Type="http://schemas.openxmlformats.org/officeDocument/2006/relationships/image" Target="../media/image3.jpe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561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4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e Glühbirne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3545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4086" r="33966" b="87187"/>
          <a:stretch/>
        </p:blipFill>
        <p:spPr bwMode="auto">
          <a:xfrm flipV="1">
            <a:off x="925532" y="2416968"/>
            <a:ext cx="1850232" cy="24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3178969" y="1128713"/>
            <a:ext cx="2500312" cy="107156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153368" y="170759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WLAN</a:t>
            </a:r>
            <a:endParaRPr lang="de-CH" dirty="0"/>
          </a:p>
        </p:txBody>
      </p:sp>
      <p:sp>
        <p:nvSpPr>
          <p:cNvPr id="28" name="Textfeld 27"/>
          <p:cNvSpPr txBox="1"/>
          <p:nvPr/>
        </p:nvSpPr>
        <p:spPr>
          <a:xfrm>
            <a:off x="8931268" y="3005082"/>
            <a:ext cx="8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ZWAVE</a:t>
            </a:r>
            <a:endParaRPr lang="de-CH" dirty="0"/>
          </a:p>
        </p:txBody>
      </p:sp>
      <p:sp>
        <p:nvSpPr>
          <p:cNvPr id="29" name="Textfeld 28"/>
          <p:cNvSpPr txBox="1"/>
          <p:nvPr/>
        </p:nvSpPr>
        <p:spPr>
          <a:xfrm>
            <a:off x="1333968" y="512512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Smartphone</a:t>
            </a:r>
            <a:endParaRPr lang="de-CH" dirty="0"/>
          </a:p>
        </p:txBody>
      </p:sp>
      <p:sp>
        <p:nvSpPr>
          <p:cNvPr id="30" name="Textfeld 29"/>
          <p:cNvSpPr txBox="1"/>
          <p:nvPr/>
        </p:nvSpPr>
        <p:spPr>
          <a:xfrm>
            <a:off x="5809347" y="1336921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</a:t>
            </a:r>
            <a:endParaRPr lang="de-CH" dirty="0"/>
          </a:p>
        </p:txBody>
      </p:sp>
      <p:sp>
        <p:nvSpPr>
          <p:cNvPr id="31" name="Textfeld 30"/>
          <p:cNvSpPr txBox="1"/>
          <p:nvPr/>
        </p:nvSpPr>
        <p:spPr>
          <a:xfrm>
            <a:off x="10358267" y="1558647"/>
            <a:ext cx="187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Z-Wave Controller</a:t>
            </a:r>
            <a:endParaRPr lang="de-CH" dirty="0"/>
          </a:p>
        </p:txBody>
      </p:sp>
      <p:sp>
        <p:nvSpPr>
          <p:cNvPr id="32" name="Textfeld 31"/>
          <p:cNvSpPr txBox="1"/>
          <p:nvPr/>
        </p:nvSpPr>
        <p:spPr>
          <a:xfrm>
            <a:off x="7015988" y="6192662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Z-Wave Dimmer</a:t>
            </a:r>
            <a:endParaRPr lang="de-CH" dirty="0"/>
          </a:p>
        </p:txBody>
      </p:sp>
      <p:sp>
        <p:nvSpPr>
          <p:cNvPr id="33" name="Textfeld 32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krümmter Verbinder 22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>
                <a:alpha val="72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6143413" y="202453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155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70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4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28" idx="0"/>
          </p:cNvCxnSpPr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140733" y="3152819"/>
            <a:ext cx="15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VALUE 150</a:t>
            </a:r>
            <a:endParaRPr lang="de-CH" dirty="0"/>
          </a:p>
        </p:txBody>
      </p:sp>
      <p:pic>
        <p:nvPicPr>
          <p:cNvPr id="14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t="23109" r="29276" b="62700"/>
          <a:stretch/>
        </p:blipFill>
        <p:spPr bwMode="auto">
          <a:xfrm>
            <a:off x="854832" y="2390371"/>
            <a:ext cx="1909094" cy="3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ie Glühbirn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2426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19" name="Gekrümmter Verbinder 18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>
                <a:alpha val="72000"/>
              </a:scheme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296256" y="1580359"/>
            <a:ext cx="195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</a:t>
            </a:r>
          </a:p>
          <a:p>
            <a:r>
              <a:rPr lang="en-US" dirty="0"/>
              <a:t>  Office Light: 70%</a:t>
            </a:r>
            <a:endParaRPr lang="de-CH" dirty="0"/>
          </a:p>
        </p:txBody>
      </p:sp>
      <p:pic>
        <p:nvPicPr>
          <p:cNvPr id="22" name="Picture 6" descr="Die Glühbirne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3545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72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70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4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140733" y="3152819"/>
            <a:ext cx="15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VALUE 255</a:t>
            </a:r>
            <a:endParaRPr lang="de-CH" dirty="0"/>
          </a:p>
        </p:txBody>
      </p:sp>
      <p:pic>
        <p:nvPicPr>
          <p:cNvPr id="14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6266" r="26147" b="51899"/>
          <a:stretch/>
        </p:blipFill>
        <p:spPr bwMode="auto">
          <a:xfrm>
            <a:off x="901206" y="2408217"/>
            <a:ext cx="1883559" cy="2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ie Glühbir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5312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krümmter Verbinder 21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>
                <a:alpha val="72000"/>
              </a:scheme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296256" y="1580359"/>
            <a:ext cx="230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</a:t>
            </a:r>
          </a:p>
          <a:p>
            <a:r>
              <a:rPr lang="en-US" dirty="0"/>
              <a:t>  Office Light: 100%</a:t>
            </a:r>
            <a:endParaRPr lang="de-CH" dirty="0"/>
          </a:p>
        </p:txBody>
      </p:sp>
      <p:pic>
        <p:nvPicPr>
          <p:cNvPr id="24" name="Picture 6" descr="Die Glühbirne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2426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70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4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205992" y="3194464"/>
            <a:ext cx="15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  <a:endParaRPr lang="de-CH" dirty="0"/>
          </a:p>
        </p:txBody>
      </p:sp>
      <p:pic>
        <p:nvPicPr>
          <p:cNvPr id="14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6266" r="26147" b="51899"/>
          <a:stretch/>
        </p:blipFill>
        <p:spPr bwMode="auto">
          <a:xfrm>
            <a:off x="901206" y="2408217"/>
            <a:ext cx="1883559" cy="2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ie Glühbir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5312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krümmter Verbinder 21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>
                <a:alpha val="72000"/>
              </a:scheme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296256" y="1580359"/>
            <a:ext cx="230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  Office Light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9753033" y="3429000"/>
            <a:ext cx="158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</a:t>
            </a:r>
          </a:p>
          <a:p>
            <a:r>
              <a:rPr lang="en-US" dirty="0"/>
              <a:t> Value = 255</a:t>
            </a:r>
            <a:endParaRPr lang="de-CH" dirty="0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9143996" y="1706253"/>
            <a:ext cx="1321593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krümmter Verbinder 24"/>
          <p:cNvCxnSpPr/>
          <p:nvPr/>
        </p:nvCxnSpPr>
        <p:spPr>
          <a:xfrm flipV="1">
            <a:off x="3203933" y="917846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>
                <a:alpha val="72000"/>
              </a:schemeClr>
            </a:solidFill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6322534" y="1646384"/>
            <a:ext cx="230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 Office Light = 255</a:t>
            </a:r>
            <a:endParaRPr lang="de-CH" dirty="0"/>
          </a:p>
        </p:txBody>
      </p:sp>
      <p:sp>
        <p:nvSpPr>
          <p:cNvPr id="27" name="Textfeld 26"/>
          <p:cNvSpPr txBox="1"/>
          <p:nvPr/>
        </p:nvSpPr>
        <p:spPr>
          <a:xfrm>
            <a:off x="936751" y="276684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= 255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039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3" grpId="0"/>
      <p:bldP spid="23" grpId="1"/>
      <p:bldP spid="16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25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Aquino</dc:creator>
  <cp:lastModifiedBy>Luca Aquino</cp:lastModifiedBy>
  <cp:revision>28</cp:revision>
  <dcterms:created xsi:type="dcterms:W3CDTF">2016-03-03T15:38:12Z</dcterms:created>
  <dcterms:modified xsi:type="dcterms:W3CDTF">2016-03-04T13:39:30Z</dcterms:modified>
</cp:coreProperties>
</file>