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9" autoAdjust="0"/>
    <p:restoredTop sz="86387" autoAdjust="0"/>
  </p:normalViewPr>
  <p:slideViewPr>
    <p:cSldViewPr>
      <p:cViewPr varScale="1">
        <p:scale>
          <a:sx n="64" d="100"/>
          <a:sy n="64" d="100"/>
        </p:scale>
        <p:origin x="-79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8CCFA9-5083-4B0B-9339-FA5CCEF25F32}" type="datetimeFigureOut">
              <a:rPr lang="en-US" smtClean="0"/>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205080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CCFA9-5083-4B0B-9339-FA5CCEF25F32}" type="datetimeFigureOut">
              <a:rPr lang="en-US" smtClean="0"/>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44788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CCFA9-5083-4B0B-9339-FA5CCEF25F32}" type="datetimeFigureOut">
              <a:rPr lang="en-US" smtClean="0"/>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312443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CCFA9-5083-4B0B-9339-FA5CCEF25F32}" type="datetimeFigureOut">
              <a:rPr lang="en-US" smtClean="0"/>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155530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8CCFA9-5083-4B0B-9339-FA5CCEF25F32}" type="datetimeFigureOut">
              <a:rPr lang="en-US" smtClean="0"/>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373443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8CCFA9-5083-4B0B-9339-FA5CCEF25F32}" type="datetimeFigureOut">
              <a:rPr lang="en-US" smtClean="0"/>
              <a:t>12/14/2012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54267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8CCFA9-5083-4B0B-9339-FA5CCEF25F32}" type="datetimeFigureOut">
              <a:rPr lang="en-US" smtClean="0"/>
              <a:t>12/14/2012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332637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8CCFA9-5083-4B0B-9339-FA5CCEF25F32}" type="datetimeFigureOut">
              <a:rPr lang="en-US" smtClean="0"/>
              <a:t>12/14/2012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304903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CCFA9-5083-4B0B-9339-FA5CCEF25F32}" type="datetimeFigureOut">
              <a:rPr lang="en-US" smtClean="0"/>
              <a:t>12/14/2012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7092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CCFA9-5083-4B0B-9339-FA5CCEF25F32}" type="datetimeFigureOut">
              <a:rPr lang="en-US" smtClean="0"/>
              <a:t>12/14/2012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416740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CCFA9-5083-4B0B-9339-FA5CCEF25F32}" type="datetimeFigureOut">
              <a:rPr lang="en-US" smtClean="0"/>
              <a:t>12/14/2012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D54D49-43FA-4957-A20A-8F12C5E4471B}" type="slidenum">
              <a:rPr lang="en-US" smtClean="0"/>
              <a:t>‹#›</a:t>
            </a:fld>
            <a:endParaRPr lang="en-US"/>
          </a:p>
        </p:txBody>
      </p:sp>
    </p:spTree>
    <p:extLst>
      <p:ext uri="{BB962C8B-B14F-4D97-AF65-F5344CB8AC3E}">
        <p14:creationId xmlns:p14="http://schemas.microsoft.com/office/powerpoint/2010/main" val="63845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CCFA9-5083-4B0B-9339-FA5CCEF25F32}" type="datetimeFigureOut">
              <a:rPr lang="en-US" smtClean="0"/>
              <a:t>12/14/2012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54D49-43FA-4957-A20A-8F12C5E4471B}" type="slidenum">
              <a:rPr lang="en-US" smtClean="0"/>
              <a:t>‹#›</a:t>
            </a:fld>
            <a:endParaRPr lang="en-US"/>
          </a:p>
        </p:txBody>
      </p:sp>
    </p:spTree>
    <p:extLst>
      <p:ext uri="{BB962C8B-B14F-4D97-AF65-F5344CB8AC3E}">
        <p14:creationId xmlns:p14="http://schemas.microsoft.com/office/powerpoint/2010/main" val="2176619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t>Doamne</a:t>
            </a:r>
            <a:r>
              <a:rPr lang="en-US" b="1" dirty="0" smtClean="0"/>
              <a:t>, </a:t>
            </a:r>
            <a:r>
              <a:rPr lang="en-US" b="1" dirty="0" err="1" smtClean="0"/>
              <a:t>vreau</a:t>
            </a:r>
            <a:r>
              <a:rPr lang="en-US" b="1" dirty="0" smtClean="0"/>
              <a:t> </a:t>
            </a:r>
            <a:r>
              <a:rPr lang="ro-RO" b="1" dirty="0" smtClean="0"/>
              <a:t>să mă-nchin</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828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fontScale="90000"/>
          </a:bodyPr>
          <a:lstStyle/>
          <a:p>
            <a:r>
              <a:rPr lang="ro-RO" b="1" dirty="0" smtClean="0"/>
              <a:t>Doamne vreau să mă-nchin</a:t>
            </a:r>
            <a:br>
              <a:rPr lang="ro-RO" b="1" dirty="0" smtClean="0"/>
            </a:br>
            <a:r>
              <a:rPr lang="ro-RO" b="1" dirty="0" smtClean="0"/>
              <a:t>Şi cu inima mea înaintea Ta vin</a:t>
            </a:r>
            <a:br>
              <a:rPr lang="ro-RO" b="1" dirty="0" smtClean="0"/>
            </a:br>
            <a:r>
              <a:rPr lang="ro-RO" b="1" dirty="0" smtClean="0"/>
              <a:t>Când mă rog, mă asculţi,</a:t>
            </a:r>
            <a:br>
              <a:rPr lang="ro-RO" b="1" dirty="0" smtClean="0"/>
            </a:br>
            <a:r>
              <a:rPr lang="ro-RO" b="1" dirty="0" smtClean="0"/>
              <a:t>De păcate mă ierţi,</a:t>
            </a:r>
            <a:br>
              <a:rPr lang="ro-RO" b="1" dirty="0" smtClean="0"/>
            </a:br>
            <a:r>
              <a:rPr lang="ro-RO" b="1" dirty="0" smtClean="0"/>
              <a:t>Numai Tu mă-nţelegi,</a:t>
            </a:r>
            <a:br>
              <a:rPr lang="ro-RO" b="1" dirty="0" smtClean="0"/>
            </a:br>
            <a:r>
              <a:rPr lang="ro-RO" b="1" dirty="0" smtClean="0"/>
              <a:t>Credincios îmi răspunzi,</a:t>
            </a:r>
            <a:br>
              <a:rPr lang="ro-RO" b="1" dirty="0" smtClean="0"/>
            </a:br>
            <a:r>
              <a:rPr lang="ro-RO" b="1" dirty="0" smtClean="0"/>
              <a:t>Iar sub aripa Ta </a:t>
            </a:r>
            <a:br>
              <a:rPr lang="ro-RO" b="1" dirty="0" smtClean="0"/>
            </a:br>
            <a:r>
              <a:rPr lang="ro-RO" b="1" dirty="0" smtClean="0"/>
              <a:t>de furtuni mă ascunzi</a:t>
            </a:r>
            <a:br>
              <a:rPr lang="ro-RO" b="1" dirty="0" smtClean="0"/>
            </a:br>
            <a:r>
              <a:rPr lang="ro-RO" b="1" dirty="0" smtClean="0"/>
              <a:t>Mâna Ta mă atinge şi îmi dă libertatea </a:t>
            </a:r>
            <a:br>
              <a:rPr lang="ro-RO" b="1" dirty="0" smtClean="0"/>
            </a:br>
            <a:r>
              <a:rPr lang="ro-RO" b="1" dirty="0" smtClean="0"/>
              <a:t>prin har să trăiesc,</a:t>
            </a:r>
            <a:br>
              <a:rPr lang="ro-RO" b="1" dirty="0" smtClean="0"/>
            </a:br>
            <a:r>
              <a:rPr lang="ro-RO" b="1" dirty="0" smtClean="0"/>
              <a:t>Nici nu pot să exprim cât Te doresc</a:t>
            </a:r>
            <a:endParaRPr lang="en-US" b="1" dirty="0"/>
          </a:p>
        </p:txBody>
      </p:sp>
    </p:spTree>
    <p:extLst>
      <p:ext uri="{BB962C8B-B14F-4D97-AF65-F5344CB8AC3E}">
        <p14:creationId xmlns:p14="http://schemas.microsoft.com/office/powerpoint/2010/main" val="344843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lstStyle/>
          <a:p>
            <a:r>
              <a:rPr lang="ro-RO" b="1" dirty="0" smtClean="0"/>
              <a:t>Inima mea </a:t>
            </a:r>
            <a:r>
              <a:rPr lang="ro-RO" b="1" dirty="0"/>
              <a:t>Î</a:t>
            </a:r>
            <a:r>
              <a:rPr lang="ro-RO" b="1" dirty="0" smtClean="0"/>
              <a:t>ţi spune iubire,</a:t>
            </a:r>
            <a:br>
              <a:rPr lang="ro-RO" b="1" dirty="0" smtClean="0"/>
            </a:br>
            <a:r>
              <a:rPr lang="ro-RO" b="1" dirty="0" smtClean="0"/>
              <a:t>Inima mea Îţi dă mulţumire,</a:t>
            </a:r>
            <a:br>
              <a:rPr lang="ro-RO" b="1" dirty="0" smtClean="0"/>
            </a:br>
            <a:r>
              <a:rPr lang="ro-RO" b="1" dirty="0" smtClean="0"/>
              <a:t>Inima mea pe Tine Te caută,</a:t>
            </a:r>
            <a:br>
              <a:rPr lang="ro-RO" b="1" dirty="0" smtClean="0"/>
            </a:br>
            <a:r>
              <a:rPr lang="ro-RO" b="1" dirty="0" smtClean="0"/>
              <a:t>Inima mea, căci Tu eşti cel mai minunat!</a:t>
            </a:r>
            <a:endParaRPr lang="en-US" b="1" dirty="0"/>
          </a:p>
        </p:txBody>
      </p:sp>
    </p:spTree>
    <p:extLst>
      <p:ext uri="{BB962C8B-B14F-4D97-AF65-F5344CB8AC3E}">
        <p14:creationId xmlns:p14="http://schemas.microsoft.com/office/powerpoint/2010/main" val="2655800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15</Words>
  <Application>Microsoft Office PowerPoint</Application>
  <PresentationFormat>On-screen Show (4:3)</PresentationFormat>
  <Paragraphs>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Doamne, vreau să mă-nchin</vt:lpstr>
      <vt:lpstr>Doamne vreau să mă-nchin Şi cu inima mea înaintea Ta vin Când mă rog, mă asculţi, De păcate mă ierţi, Numai Tu mă-nţelegi, Credincios îmi răspunzi, Iar sub aripa Ta  de furtuni mă ascunzi Mâna Ta mă atinge şi îmi dă libertatea  prin har să trăiesc, Nici nu pot să exprim cât Te doresc</vt:lpstr>
      <vt:lpstr>Inima mea Îţi spune iubire, Inima mea Îţi dă mulţumire, Inima mea pe Tine Te caută, Inima mea, căci Tu eşti cel mai minunat!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Doamne, vreau să mă-nchin</dc:title>
  <dc:creator>DAi</dc:creator>
  <cp:lastModifiedBy>DAi</cp:lastModifiedBy>
  <cp:revision>2</cp:revision>
  <dcterms:created xsi:type="dcterms:W3CDTF">2012-12-14T16:11:23Z</dcterms:created>
  <dcterms:modified xsi:type="dcterms:W3CDTF">2012-12-14T16:24:41Z</dcterms:modified>
</cp:coreProperties>
</file>