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87" autoAdjust="0"/>
  </p:normalViewPr>
  <p:slideViewPr>
    <p:cSldViewPr>
      <p:cViewPr varScale="1">
        <p:scale>
          <a:sx n="64" d="100"/>
          <a:sy n="64" d="100"/>
        </p:scale>
        <p:origin x="-7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BDC7-401D-4770-877C-8C099CA729C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2008-3BA6-42C0-8732-46F8247C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2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BDC7-401D-4770-877C-8C099CA729C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2008-3BA6-42C0-8732-46F8247C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8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BDC7-401D-4770-877C-8C099CA729C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2008-3BA6-42C0-8732-46F8247C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6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BDC7-401D-4770-877C-8C099CA729C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2008-3BA6-42C0-8732-46F8247C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5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BDC7-401D-4770-877C-8C099CA729C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2008-3BA6-42C0-8732-46F8247C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BDC7-401D-4770-877C-8C099CA729C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2008-3BA6-42C0-8732-46F8247C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6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BDC7-401D-4770-877C-8C099CA729C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2008-3BA6-42C0-8732-46F8247C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4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BDC7-401D-4770-877C-8C099CA729C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2008-3BA6-42C0-8732-46F8247C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2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BDC7-401D-4770-877C-8C099CA729C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2008-3BA6-42C0-8732-46F8247C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5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BDC7-401D-4770-877C-8C099CA729C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2008-3BA6-42C0-8732-46F8247C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BDC7-401D-4770-877C-8C099CA729C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2008-3BA6-42C0-8732-46F8247C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4BDC7-401D-4770-877C-8C099CA729C9}" type="datetimeFigureOut">
              <a:rPr lang="en-US" smtClean="0"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A2008-3BA6-42C0-8732-46F8247C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b="1" dirty="0" smtClean="0"/>
              <a:t>O, ce veste minunată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2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30962"/>
          </a:xfrm>
        </p:spPr>
        <p:txBody>
          <a:bodyPr/>
          <a:lstStyle/>
          <a:p>
            <a:r>
              <a:rPr lang="ro-RO" b="1" dirty="0" smtClean="0"/>
              <a:t>O, ce veste minunată</a:t>
            </a:r>
            <a:br>
              <a:rPr lang="ro-RO" b="1" dirty="0" smtClean="0"/>
            </a:br>
            <a:r>
              <a:rPr lang="ro-RO" b="1" dirty="0" smtClean="0"/>
              <a:t>În Betleem ni se-arată,</a:t>
            </a:r>
            <a:br>
              <a:rPr lang="ro-RO" b="1" dirty="0" smtClean="0"/>
            </a:br>
            <a:r>
              <a:rPr lang="ro-RO" b="1" dirty="0" smtClean="0"/>
              <a:t>/: Că a născut prunc,</a:t>
            </a:r>
            <a:br>
              <a:rPr lang="ro-RO" b="1" dirty="0" smtClean="0"/>
            </a:br>
            <a:r>
              <a:rPr lang="ro-RO" b="1" dirty="0" err="1" smtClean="0"/>
              <a:t>Prunc</a:t>
            </a:r>
            <a:r>
              <a:rPr lang="ro-RO" b="1" dirty="0" smtClean="0"/>
              <a:t> din Duhul Sfânt</a:t>
            </a:r>
            <a:br>
              <a:rPr lang="ro-RO" b="1" dirty="0" smtClean="0"/>
            </a:br>
            <a:r>
              <a:rPr lang="ro-RO" b="1" dirty="0" smtClean="0"/>
              <a:t>Fecioara Maria. :/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552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r>
              <a:rPr lang="ro-RO" b="1" dirty="0" smtClean="0"/>
              <a:t>Că la Betleem Maria,</a:t>
            </a:r>
            <a:br>
              <a:rPr lang="ro-RO" b="1" dirty="0" smtClean="0"/>
            </a:br>
            <a:r>
              <a:rPr lang="ro-RO" b="1" dirty="0" smtClean="0"/>
              <a:t>săvârşind călătoria,</a:t>
            </a:r>
            <a:br>
              <a:rPr lang="ro-RO" b="1" dirty="0" smtClean="0"/>
            </a:br>
            <a:r>
              <a:rPr lang="ro-RO" b="1" dirty="0" smtClean="0"/>
              <a:t>/: În sărac sălaş</a:t>
            </a:r>
            <a:br>
              <a:rPr lang="ro-RO" b="1" dirty="0" smtClean="0"/>
            </a:br>
            <a:r>
              <a:rPr lang="ro-RO" b="1" dirty="0" smtClean="0"/>
              <a:t>Lângă-acel oraş,</a:t>
            </a:r>
            <a:br>
              <a:rPr lang="ro-RO" b="1" dirty="0" smtClean="0"/>
            </a:br>
            <a:r>
              <a:rPr lang="ro-RO" b="1" dirty="0" smtClean="0"/>
              <a:t>Naşte pe Mesia :/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994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r>
              <a:rPr lang="ro-RO" b="1" dirty="0" smtClean="0"/>
              <a:t>Pe fiul cel din vecie</a:t>
            </a:r>
            <a:br>
              <a:rPr lang="ro-RO" b="1" dirty="0" smtClean="0"/>
            </a:br>
            <a:r>
              <a:rPr lang="ro-RO" b="1" dirty="0" smtClean="0"/>
              <a:t>ce L-a trimis Tatăl mie</a:t>
            </a:r>
            <a:br>
              <a:rPr lang="ro-RO" b="1" dirty="0" smtClean="0"/>
            </a:br>
            <a:r>
              <a:rPr lang="ro-RO" b="1" dirty="0" smtClean="0"/>
              <a:t>/: Să se nască</a:t>
            </a:r>
            <a:br>
              <a:rPr lang="ro-RO" b="1" dirty="0" smtClean="0"/>
            </a:br>
            <a:r>
              <a:rPr lang="ro-RO" b="1" dirty="0" smtClean="0"/>
              <a:t>şi să crească</a:t>
            </a:r>
            <a:br>
              <a:rPr lang="ro-RO" b="1" dirty="0" smtClean="0"/>
            </a:br>
            <a:r>
              <a:rPr lang="ro-RO" b="1" dirty="0" smtClean="0"/>
              <a:t>să ne mântuiască. :/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977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O, ce veste minunată</vt:lpstr>
      <vt:lpstr>O, ce veste minunată În Betleem ni se-arată, /: Că a născut prunc, Prunc din Duhul Sfânt Fecioara Maria. :/</vt:lpstr>
      <vt:lpstr>Că la Betleem Maria, săvârşind călătoria, /: În sărac sălaş Lângă-acel oraş, Naşte pe Mesia :/</vt:lpstr>
      <vt:lpstr>Pe fiul cel din vecie ce L-a trimis Tatăl mie /: Să se nască şi să crească să ne mântuiască. :/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O, ce veste minunată</dc:title>
  <dc:creator>DAi</dc:creator>
  <cp:lastModifiedBy>DAi</cp:lastModifiedBy>
  <cp:revision>4</cp:revision>
  <dcterms:created xsi:type="dcterms:W3CDTF">2012-12-14T16:20:15Z</dcterms:created>
  <dcterms:modified xsi:type="dcterms:W3CDTF">2012-12-14T16:24:34Z</dcterms:modified>
</cp:coreProperties>
</file>