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87" autoAdjust="0"/>
  </p:normalViewPr>
  <p:slideViewPr>
    <p:cSldViewPr>
      <p:cViewPr varScale="1">
        <p:scale>
          <a:sx n="64" d="100"/>
          <a:sy n="64" d="100"/>
        </p:scale>
        <p:origin x="-7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C616-7072-4BB4-BBD6-EAEBB97910A7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4F4F-73E3-449D-B9D3-5B11AFDD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3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C616-7072-4BB4-BBD6-EAEBB97910A7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4F4F-73E3-449D-B9D3-5B11AFDD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2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C616-7072-4BB4-BBD6-EAEBB97910A7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4F4F-73E3-449D-B9D3-5B11AFDD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8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C616-7072-4BB4-BBD6-EAEBB97910A7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4F4F-73E3-449D-B9D3-5B11AFDD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C616-7072-4BB4-BBD6-EAEBB97910A7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4F4F-73E3-449D-B9D3-5B11AFDD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9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C616-7072-4BB4-BBD6-EAEBB97910A7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4F4F-73E3-449D-B9D3-5B11AFDD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4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C616-7072-4BB4-BBD6-EAEBB97910A7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4F4F-73E3-449D-B9D3-5B11AFDD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6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C616-7072-4BB4-BBD6-EAEBB97910A7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4F4F-73E3-449D-B9D3-5B11AFDD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1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C616-7072-4BB4-BBD6-EAEBB97910A7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4F4F-73E3-449D-B9D3-5B11AFDD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6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C616-7072-4BB4-BBD6-EAEBB97910A7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4F4F-73E3-449D-B9D3-5B11AFDD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6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C616-7072-4BB4-BBD6-EAEBB97910A7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4F4F-73E3-449D-B9D3-5B11AFDD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C616-7072-4BB4-BBD6-EAEBB97910A7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4F4F-73E3-449D-B9D3-5B11AFDD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8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b="1" dirty="0" smtClean="0"/>
              <a:t>Emanuel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2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r>
              <a:rPr lang="ro-RO" b="1" dirty="0" smtClean="0"/>
              <a:t>Sfânt eşti, Sfânt eşti,</a:t>
            </a:r>
            <a:br>
              <a:rPr lang="ro-RO" b="1" dirty="0" smtClean="0"/>
            </a:br>
            <a:r>
              <a:rPr lang="ro-RO" b="1" dirty="0" smtClean="0"/>
              <a:t>Mă închin în faţa Ta al meu Domn</a:t>
            </a:r>
            <a:br>
              <a:rPr lang="ro-RO" b="1" dirty="0" smtClean="0"/>
            </a:br>
            <a:r>
              <a:rPr lang="ro-RO" b="1" dirty="0" smtClean="0"/>
              <a:t>Aleluia, ai venit la noi</a:t>
            </a:r>
            <a:br>
              <a:rPr lang="ro-RO" b="1" dirty="0" smtClean="0"/>
            </a:br>
            <a:r>
              <a:rPr lang="ro-RO" b="1" dirty="0" smtClean="0"/>
              <a:t>Să ne mântuieşti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467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30962"/>
          </a:xfrm>
        </p:spPr>
        <p:txBody>
          <a:bodyPr/>
          <a:lstStyle/>
          <a:p>
            <a:r>
              <a:rPr lang="ro-RO" b="1" dirty="0" smtClean="0"/>
              <a:t>Emanuel, Isus Hristos,</a:t>
            </a:r>
            <a:br>
              <a:rPr lang="ro-RO" b="1" dirty="0" smtClean="0"/>
            </a:br>
            <a:r>
              <a:rPr lang="ro-RO" b="1" dirty="0" smtClean="0"/>
              <a:t>Tu nu mă laşi nicicând,</a:t>
            </a:r>
            <a:br>
              <a:rPr lang="ro-RO" b="1" dirty="0" smtClean="0"/>
            </a:br>
            <a:r>
              <a:rPr lang="ro-RO" b="1" dirty="0" smtClean="0"/>
              <a:t>Al meu Păstor.</a:t>
            </a:r>
            <a:br>
              <a:rPr lang="ro-RO" b="1" dirty="0" smtClean="0"/>
            </a:br>
            <a:r>
              <a:rPr lang="ro-RO" b="1" dirty="0" smtClean="0"/>
              <a:t>Asupra mea veghezi, Emanuel.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823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r>
              <a:rPr lang="ro-RO" b="1" dirty="0" smtClean="0"/>
              <a:t>Ce minune, stelele pe cer,</a:t>
            </a:r>
            <a:br>
              <a:rPr lang="ro-RO" b="1" dirty="0" smtClean="0"/>
            </a:br>
            <a:r>
              <a:rPr lang="ro-RO" b="1" dirty="0" smtClean="0"/>
              <a:t>Tu le-ai creat</a:t>
            </a:r>
            <a:br>
              <a:rPr lang="ro-RO" b="1" dirty="0" smtClean="0"/>
            </a:br>
            <a:r>
              <a:rPr lang="ro-RO" b="1" dirty="0" smtClean="0"/>
              <a:t>Totuşi mă iubeşti</a:t>
            </a:r>
            <a:br>
              <a:rPr lang="ro-RO" b="1" dirty="0" smtClean="0"/>
            </a:br>
            <a:r>
              <a:rPr lang="ro-RO" b="1" dirty="0" smtClean="0"/>
              <a:t>M-ai chemat cu drag</a:t>
            </a:r>
            <a:br>
              <a:rPr lang="ro-RO" b="1" dirty="0" smtClean="0"/>
            </a:br>
            <a:r>
              <a:rPr lang="ro-RO" b="1" dirty="0" smtClean="0"/>
              <a:t>Eu Te voi urma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616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r>
              <a:rPr lang="ro-RO" b="1" dirty="0" smtClean="0"/>
              <a:t>Emanuel, Isus Hristos,</a:t>
            </a:r>
            <a:br>
              <a:rPr lang="ro-RO" b="1" dirty="0" smtClean="0"/>
            </a:br>
            <a:r>
              <a:rPr lang="ro-RO" b="1" dirty="0" smtClean="0"/>
              <a:t>Tu nu mă laşi nicicând,</a:t>
            </a:r>
            <a:br>
              <a:rPr lang="ro-RO" b="1" dirty="0" smtClean="0"/>
            </a:br>
            <a:r>
              <a:rPr lang="ro-RO" b="1" dirty="0" smtClean="0"/>
              <a:t>Al meu Păstor.</a:t>
            </a:r>
            <a:br>
              <a:rPr lang="ro-RO" b="1" dirty="0" smtClean="0"/>
            </a:br>
            <a:r>
              <a:rPr lang="ro-RO" b="1" dirty="0" smtClean="0"/>
              <a:t>Asupra mea veghezi, Emanuel.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691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r>
              <a:rPr lang="ro-RO" b="1" dirty="0" smtClean="0"/>
              <a:t>Sfânt eşti, Sfânt eşti, Dumnezeu,</a:t>
            </a:r>
            <a:br>
              <a:rPr lang="ro-RO" b="1" dirty="0" smtClean="0"/>
            </a:br>
            <a:r>
              <a:rPr lang="ro-RO" b="1" dirty="0" smtClean="0"/>
              <a:t>Nimeni nu-i ca </a:t>
            </a:r>
            <a:r>
              <a:rPr lang="ro-RO" b="1" dirty="0" err="1" smtClean="0"/>
              <a:t>Tin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86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/>
          <a:lstStyle/>
          <a:p>
            <a:r>
              <a:rPr lang="ro-RO" b="1" dirty="0" smtClean="0"/>
              <a:t>Emanuel, Isus Hristos,</a:t>
            </a:r>
            <a:br>
              <a:rPr lang="ro-RO" b="1" dirty="0" smtClean="0"/>
            </a:br>
            <a:r>
              <a:rPr lang="ro-RO" b="1" dirty="0" smtClean="0"/>
              <a:t>Tu nu mă laşi nicicând,</a:t>
            </a:r>
            <a:br>
              <a:rPr lang="ro-RO" b="1" dirty="0" smtClean="0"/>
            </a:br>
            <a:r>
              <a:rPr lang="ro-RO" b="1" dirty="0" smtClean="0"/>
              <a:t>Al meu Păstor.</a:t>
            </a:r>
            <a:br>
              <a:rPr lang="ro-RO" b="1" dirty="0" smtClean="0"/>
            </a:br>
            <a:r>
              <a:rPr lang="ro-RO" b="1" dirty="0" smtClean="0"/>
              <a:t>Asupra mea veghezi, Emanuel.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87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r>
              <a:rPr lang="ro-RO" b="1" dirty="0" smtClean="0"/>
              <a:t>Emanuel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861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Emanuel</vt:lpstr>
      <vt:lpstr>Sfânt eşti, Sfânt eşti, Mă închin în faţa Ta al meu Domn Aleluia, ai venit la noi Să ne mântuieşti</vt:lpstr>
      <vt:lpstr>Emanuel, Isus Hristos, Tu nu mă laşi nicicând, Al meu Păstor. Asupra mea veghezi, Emanuel.</vt:lpstr>
      <vt:lpstr>Ce minune, stelele pe cer, Tu le-ai creat Totuşi mă iubeşti M-ai chemat cu drag Eu Te voi urma</vt:lpstr>
      <vt:lpstr>Emanuel, Isus Hristos, Tu nu mă laşi nicicând, Al meu Păstor. Asupra mea veghezi, Emanuel.</vt:lpstr>
      <vt:lpstr>Sfânt eşti, Sfânt eşti, Dumnezeu, Nimeni nu-i ca Tin</vt:lpstr>
      <vt:lpstr>Emanuel, Isus Hristos, Tu nu mă laşi nicicând, Al meu Păstor. Asupra mea veghezi, Emanuel.</vt:lpstr>
      <vt:lpstr>Emanuel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Emanuel</dc:title>
  <dc:creator>DAi</dc:creator>
  <cp:lastModifiedBy>DAi</cp:lastModifiedBy>
  <cp:revision>2</cp:revision>
  <dcterms:created xsi:type="dcterms:W3CDTF">2012-12-07T16:08:07Z</dcterms:created>
  <dcterms:modified xsi:type="dcterms:W3CDTF">2012-12-07T16:14:02Z</dcterms:modified>
</cp:coreProperties>
</file>