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59" autoAdjust="0"/>
    <p:restoredTop sz="86387" autoAdjust="0"/>
  </p:normalViewPr>
  <p:slideViewPr>
    <p:cSldViewPr>
      <p:cViewPr varScale="1">
        <p:scale>
          <a:sx n="64" d="100"/>
          <a:sy n="64" d="100"/>
        </p:scale>
        <p:origin x="-79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7FFB-A44A-4920-9979-C7AC6DF3AB6A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6CF2-E733-4D4C-886F-90F5ACDEA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31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7FFB-A44A-4920-9979-C7AC6DF3AB6A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6CF2-E733-4D4C-886F-90F5ACDEA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59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7FFB-A44A-4920-9979-C7AC6DF3AB6A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6CF2-E733-4D4C-886F-90F5ACDEA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6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7FFB-A44A-4920-9979-C7AC6DF3AB6A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6CF2-E733-4D4C-886F-90F5ACDEA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51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7FFB-A44A-4920-9979-C7AC6DF3AB6A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6CF2-E733-4D4C-886F-90F5ACDEA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20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7FFB-A44A-4920-9979-C7AC6DF3AB6A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6CF2-E733-4D4C-886F-90F5ACDEA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35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7FFB-A44A-4920-9979-C7AC6DF3AB6A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6CF2-E733-4D4C-886F-90F5ACDEA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96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7FFB-A44A-4920-9979-C7AC6DF3AB6A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6CF2-E733-4D4C-886F-90F5ACDEA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35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7FFB-A44A-4920-9979-C7AC6DF3AB6A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6CF2-E733-4D4C-886F-90F5ACDEA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68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7FFB-A44A-4920-9979-C7AC6DF3AB6A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6CF2-E733-4D4C-886F-90F5ACDEA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7FFB-A44A-4920-9979-C7AC6DF3AB6A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6CF2-E733-4D4C-886F-90F5ACDEA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42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A7FFB-A44A-4920-9979-C7AC6DF3AB6A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76CF2-E733-4D4C-886F-90F5ACDEA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02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b="1" dirty="0" smtClean="0"/>
              <a:t>Eşti totul pentru mine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3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78562"/>
          </a:xfrm>
        </p:spPr>
        <p:txBody>
          <a:bodyPr/>
          <a:lstStyle/>
          <a:p>
            <a:r>
              <a:rPr lang="ro-RO" b="1" dirty="0" smtClean="0"/>
              <a:t>Tu eşti tot ce simt, </a:t>
            </a:r>
            <a:br>
              <a:rPr lang="ro-RO" b="1" dirty="0" smtClean="0"/>
            </a:br>
            <a:r>
              <a:rPr lang="ro-RO" b="1" dirty="0" smtClean="0"/>
              <a:t>tot ce respir,</a:t>
            </a:r>
            <a:br>
              <a:rPr lang="ro-RO" b="1" dirty="0" smtClean="0"/>
            </a:br>
            <a:r>
              <a:rPr lang="ro-RO" b="1" dirty="0" smtClean="0"/>
              <a:t>Eşti mai mult decât eu ştiu,</a:t>
            </a:r>
            <a:br>
              <a:rPr lang="ro-RO" b="1" dirty="0" smtClean="0"/>
            </a:br>
            <a:r>
              <a:rPr lang="ro-RO" b="1" dirty="0" smtClean="0"/>
              <a:t>Tu eşti darul meu </a:t>
            </a:r>
            <a:br>
              <a:rPr lang="ro-RO" b="1" dirty="0" smtClean="0"/>
            </a:br>
            <a:r>
              <a:rPr lang="ro-RO" b="1" dirty="0" smtClean="0"/>
              <a:t>ce-l trăiesc mereu,</a:t>
            </a:r>
            <a:br>
              <a:rPr lang="ro-RO" b="1" dirty="0" smtClean="0"/>
            </a:br>
            <a:r>
              <a:rPr lang="ro-RO" b="1" dirty="0" smtClean="0"/>
              <a:t>Eşti mai mult decât eu ştiu.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572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30962"/>
          </a:xfrm>
        </p:spPr>
        <p:txBody>
          <a:bodyPr/>
          <a:lstStyle/>
          <a:p>
            <a:r>
              <a:rPr lang="ro-RO" b="1" dirty="0" smtClean="0"/>
              <a:t>Tu eşti tot ce eu pot să sper</a:t>
            </a:r>
            <a:br>
              <a:rPr lang="ro-RO" b="1" dirty="0" smtClean="0"/>
            </a:br>
            <a:r>
              <a:rPr lang="ro-RO" b="1" dirty="0" smtClean="0"/>
              <a:t>Eu sunt tot ce pot </a:t>
            </a:r>
            <a:r>
              <a:rPr lang="ro-RO" b="1" dirty="0" err="1" smtClean="0"/>
              <a:t>să-Ţi</a:t>
            </a:r>
            <a:r>
              <a:rPr lang="ro-RO" b="1" dirty="0" smtClean="0"/>
              <a:t> ofer</a:t>
            </a:r>
            <a:br>
              <a:rPr lang="ro-RO" b="1" dirty="0" smtClean="0"/>
            </a:br>
            <a:r>
              <a:rPr lang="ro-RO" b="1" dirty="0" smtClean="0"/>
              <a:t>Tu-mplineşti orice nevoie, </a:t>
            </a:r>
            <a:br>
              <a:rPr lang="ro-RO" b="1" dirty="0" smtClean="0"/>
            </a:br>
            <a:r>
              <a:rPr lang="ro-RO" b="1" dirty="0" smtClean="0"/>
              <a:t>mă iubeşti</a:t>
            </a:r>
            <a:br>
              <a:rPr lang="ro-RO" b="1" dirty="0" smtClean="0"/>
            </a:br>
            <a:r>
              <a:rPr lang="ro-RO" b="1" dirty="0" smtClean="0"/>
              <a:t>Iar tot ce-mi dai acum </a:t>
            </a:r>
            <a:br>
              <a:rPr lang="ro-RO" b="1" dirty="0" smtClean="0"/>
            </a:br>
            <a:r>
              <a:rPr lang="ro-RO" b="1" dirty="0" smtClean="0"/>
              <a:t>îmi este de ajuns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611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78562"/>
          </a:xfrm>
        </p:spPr>
        <p:txBody>
          <a:bodyPr/>
          <a:lstStyle/>
          <a:p>
            <a:r>
              <a:rPr lang="ro-RO" b="1" dirty="0" smtClean="0"/>
              <a:t>Tu eşti jertfa-n dar, </a:t>
            </a:r>
            <a:br>
              <a:rPr lang="ro-RO" b="1" dirty="0" smtClean="0"/>
            </a:br>
            <a:r>
              <a:rPr lang="ro-RO" b="1" dirty="0" smtClean="0"/>
              <a:t>cel mai mare har</a:t>
            </a:r>
            <a:br>
              <a:rPr lang="ro-RO" b="1" dirty="0" smtClean="0"/>
            </a:br>
            <a:r>
              <a:rPr lang="ro-RO" b="1" dirty="0" smtClean="0"/>
              <a:t>Eşti mai mult </a:t>
            </a:r>
            <a:r>
              <a:rPr lang="ro-RO" b="1" dirty="0" err="1" smtClean="0"/>
              <a:t>decît</a:t>
            </a:r>
            <a:r>
              <a:rPr lang="ro-RO" b="1" dirty="0" smtClean="0"/>
              <a:t> eu ştiu</a:t>
            </a:r>
            <a:br>
              <a:rPr lang="ro-RO" b="1" dirty="0" smtClean="0"/>
            </a:br>
            <a:r>
              <a:rPr lang="ro-RO" b="1" dirty="0" smtClean="0"/>
              <a:t>Tu eşti rege-n veci, </a:t>
            </a:r>
            <a:br>
              <a:rPr lang="ro-RO" b="1" dirty="0" smtClean="0"/>
            </a:br>
            <a:r>
              <a:rPr lang="ro-RO" b="1" dirty="0" smtClean="0"/>
              <a:t>vei veni să domneşti</a:t>
            </a:r>
            <a:br>
              <a:rPr lang="ro-RO" b="1" dirty="0" smtClean="0"/>
            </a:br>
            <a:r>
              <a:rPr lang="ro-RO" b="1" dirty="0" smtClean="0"/>
              <a:t>Eşti mai mult decât eu ştiu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2728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30962"/>
          </a:xfrm>
        </p:spPr>
        <p:txBody>
          <a:bodyPr/>
          <a:lstStyle/>
          <a:p>
            <a:r>
              <a:rPr lang="ro-RO" b="1" dirty="0" smtClean="0"/>
              <a:t>Tu eşti tot ce eu pot să sper</a:t>
            </a:r>
            <a:br>
              <a:rPr lang="ro-RO" b="1" dirty="0" smtClean="0"/>
            </a:br>
            <a:r>
              <a:rPr lang="ro-RO" b="1" dirty="0" smtClean="0"/>
              <a:t>Eu sunt tot ce pot </a:t>
            </a:r>
            <a:r>
              <a:rPr lang="ro-RO" b="1" dirty="0" err="1" smtClean="0"/>
              <a:t>să-Ţi</a:t>
            </a:r>
            <a:r>
              <a:rPr lang="ro-RO" b="1" dirty="0" smtClean="0"/>
              <a:t> ofer</a:t>
            </a:r>
            <a:br>
              <a:rPr lang="ro-RO" b="1" dirty="0" smtClean="0"/>
            </a:br>
            <a:r>
              <a:rPr lang="ro-RO" b="1" dirty="0" smtClean="0"/>
              <a:t>Tu-mplineşti orice nevoie, </a:t>
            </a:r>
            <a:br>
              <a:rPr lang="ro-RO" b="1" dirty="0" smtClean="0"/>
            </a:br>
            <a:r>
              <a:rPr lang="ro-RO" b="1" dirty="0" smtClean="0"/>
              <a:t>mă iubeşti</a:t>
            </a:r>
            <a:br>
              <a:rPr lang="ro-RO" b="1" dirty="0" smtClean="0"/>
            </a:br>
            <a:r>
              <a:rPr lang="ro-RO" b="1" dirty="0" smtClean="0"/>
              <a:t>Iar tot ce-mi dai acum </a:t>
            </a:r>
            <a:br>
              <a:rPr lang="ro-RO" b="1" dirty="0" smtClean="0"/>
            </a:br>
            <a:r>
              <a:rPr lang="ro-RO" b="1" dirty="0" smtClean="0"/>
              <a:t>îmi este de ajuns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02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54762"/>
          </a:xfrm>
        </p:spPr>
        <p:txBody>
          <a:bodyPr/>
          <a:lstStyle/>
          <a:p>
            <a:r>
              <a:rPr lang="ro-RO" b="1" dirty="0" smtClean="0"/>
              <a:t>Tu eşti tot ce vreau,</a:t>
            </a:r>
            <a:br>
              <a:rPr lang="ro-RO" b="1" dirty="0" smtClean="0"/>
            </a:br>
            <a:r>
              <a:rPr lang="ro-RO" b="1" dirty="0" smtClean="0"/>
              <a:t>Tu eşti tot ce simt</a:t>
            </a:r>
            <a:br>
              <a:rPr lang="ro-RO" b="1" dirty="0" smtClean="0"/>
            </a:br>
            <a:r>
              <a:rPr lang="ro-RO" b="1" dirty="0" smtClean="0"/>
              <a:t>Eşti mai mult decât tot ce ştiu</a:t>
            </a:r>
            <a:br>
              <a:rPr lang="ro-RO" b="1" dirty="0" smtClean="0"/>
            </a:br>
            <a:r>
              <a:rPr lang="ro-RO" b="1" dirty="0" smtClean="0"/>
              <a:t>Tu eşti tot ce am</a:t>
            </a:r>
            <a:br>
              <a:rPr lang="ro-RO" b="1" dirty="0" smtClean="0"/>
            </a:br>
            <a:r>
              <a:rPr lang="ro-RO" b="1" dirty="0" smtClean="0"/>
              <a:t>Tot ce pot să-ţi spun</a:t>
            </a:r>
            <a:br>
              <a:rPr lang="ro-RO" b="1" dirty="0" smtClean="0"/>
            </a:br>
            <a:r>
              <a:rPr lang="ro-RO" b="1" dirty="0" smtClean="0"/>
              <a:t>Eşti mai mult decât tot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246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37</Words>
  <Application>Microsoft Office PowerPoint</Application>
  <PresentationFormat>On-screen Show 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Eşti totul pentru mine</vt:lpstr>
      <vt:lpstr>Tu eşti tot ce simt,  tot ce respir, Eşti mai mult decât eu ştiu, Tu eşti darul meu  ce-l trăiesc mereu, Eşti mai mult decât eu ştiu.</vt:lpstr>
      <vt:lpstr>Tu eşti tot ce eu pot să sper Eu sunt tot ce pot să-Ţi ofer Tu-mplineşti orice nevoie,  mă iubeşti Iar tot ce-mi dai acum  îmi este de ajuns</vt:lpstr>
      <vt:lpstr>Tu eşti jertfa-n dar,  cel mai mare har Eşti mai mult decît eu ştiu Tu eşti rege-n veci,  vei veni să domneşti Eşti mai mult decât eu ştiu</vt:lpstr>
      <vt:lpstr>Tu eşti tot ce eu pot să sper Eu sunt tot ce pot să-Ţi ofer Tu-mplineşti orice nevoie,  mă iubeşti Iar tot ce-mi dai acum  îmi este de ajuns</vt:lpstr>
      <vt:lpstr>Tu eşti tot ce vreau, Tu eşti tot ce simt Eşti mai mult decât tot ce ştiu Tu eşti tot ce am Tot ce pot să-ţi spun Eşti mai mult decât tot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Eşti totul pentru mine</dc:title>
  <dc:creator>DAi</dc:creator>
  <cp:lastModifiedBy>DAi</cp:lastModifiedBy>
  <cp:revision>2</cp:revision>
  <dcterms:created xsi:type="dcterms:W3CDTF">2012-12-07T16:00:18Z</dcterms:created>
  <dcterms:modified xsi:type="dcterms:W3CDTF">2012-12-07T17:02:47Z</dcterms:modified>
</cp:coreProperties>
</file>