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A309-5076-42E1-B2FD-470405E73CA5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C7C1-1BB5-480D-9EDA-A48E567C4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28605"/>
            <a:ext cx="8286808" cy="6000792"/>
          </a:xfrm>
        </p:spPr>
        <p:txBody>
          <a:bodyPr/>
          <a:lstStyle/>
          <a:p>
            <a:r>
              <a:rPr lang="en-US" b="1" dirty="0" smtClean="0"/>
              <a:t>Ca </a:t>
            </a:r>
            <a:r>
              <a:rPr lang="en-US" b="1" dirty="0" err="1" smtClean="0"/>
              <a:t>ploaia</a:t>
            </a:r>
            <a:r>
              <a:rPr lang="en-US" b="1" dirty="0" smtClean="0"/>
              <a:t> de </a:t>
            </a:r>
            <a:r>
              <a:rPr lang="en-US" b="1" dirty="0" err="1" smtClean="0"/>
              <a:t>var</a:t>
            </a:r>
            <a:r>
              <a:rPr lang="ro-RO" b="1" dirty="0" smtClean="0"/>
              <a:t>ă</a:t>
            </a:r>
            <a:br>
              <a:rPr lang="ro-RO" b="1" dirty="0" smtClean="0"/>
            </a:br>
            <a:r>
              <a:rPr lang="ro-RO" b="1" dirty="0" smtClean="0"/>
              <a:t>Ce cade din ceruri</a:t>
            </a:r>
            <a:br>
              <a:rPr lang="ro-RO" b="1" dirty="0" smtClean="0"/>
            </a:br>
            <a:r>
              <a:rPr lang="ro-RO" b="1" dirty="0" smtClean="0"/>
              <a:t>Isus, Tu torni îndurarea Ta</a:t>
            </a:r>
            <a:br>
              <a:rPr lang="ro-RO" b="1" dirty="0" smtClean="0"/>
            </a:br>
            <a:r>
              <a:rPr lang="ro-RO" b="1" dirty="0" smtClean="0"/>
              <a:t>Cu mila Ta Doamne,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o-RO" b="1" dirty="0" smtClean="0"/>
              <a:t>Inundă-ne </a:t>
            </a:r>
            <a:r>
              <a:rPr lang="ro-RO" b="1" dirty="0" smtClean="0"/>
              <a:t>inima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28605"/>
            <a:ext cx="8286808" cy="6000792"/>
          </a:xfrm>
        </p:spPr>
        <p:txBody>
          <a:bodyPr/>
          <a:lstStyle/>
          <a:p>
            <a:r>
              <a:rPr lang="ro-RO" b="1" smtClean="0"/>
              <a:t>Doamne, primim mila Ta</a:t>
            </a:r>
            <a:br>
              <a:rPr lang="ro-RO" b="1" smtClean="0"/>
            </a:br>
            <a:r>
              <a:rPr lang="ro-RO" b="1" smtClean="0"/>
              <a:t>Doamne, primim harul Tău</a:t>
            </a:r>
            <a:br>
              <a:rPr lang="ro-RO" b="1" smtClean="0"/>
            </a:br>
            <a:r>
              <a:rPr lang="ro-RO" b="1" smtClean="0"/>
              <a:t>Doamne, în veci ne vom bucura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Ca ploaia de vară Ce cade din ceruri Isus, Tu torni îndurarea Ta Cu mila Ta Doamne,  Inundă-ne inima</vt:lpstr>
      <vt:lpstr>Doamne, primim mila Ta Doamne, primim harul Tău Doamne, în veci ne vom bucura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ploaia de vară Ce cade din ceruri Isus, Tu torni îndurarea Ta Cu mila Ta Doamne, Doamne, Inundă-ne inima</dc:title>
  <dc:creator>Filip</dc:creator>
  <cp:lastModifiedBy>Filip</cp:lastModifiedBy>
  <cp:revision>2</cp:revision>
  <dcterms:created xsi:type="dcterms:W3CDTF">2012-11-02T14:40:52Z</dcterms:created>
  <dcterms:modified xsi:type="dcterms:W3CDTF">2012-11-02T16:38:10Z</dcterms:modified>
</cp:coreProperties>
</file>